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94" d="100"/>
          <a:sy n="94" d="100"/>
        </p:scale>
        <p:origin x="96" y="46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title pos="t" align="ctr" overlay="0"/>
    <cx:plotArea>
      <cx:plotAreaRegion>
        <cx:series layoutId="waterfall" uniqueId="{DCF0DC75-DD47-46C4-AE81-590B8E8E826F}">
          <cx:tx>
            <cx:txData>
              <cx:f>Sheet1!$B$1</cx:f>
              <cx:v>Series1</cx:v>
            </cx:txData>
          </cx:tx>
          <cx:dataLabels pos="outEnd"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</cx:axis>
      <cx:axis id="1">
        <cx:valScaling/>
        <cx:majorGridlines/>
        <cx:tickLabels/>
      </cx:axis>
    </cx:plotArea>
    <cx:legend pos="t" align="ctr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72015-E6F2-44C8-8624-8A33C47B6D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1F73BC-21C0-4E5A-B892-0BD9AEFE09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A45FE-42E0-45FD-B69C-00E1B0BB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0BAD2-87D3-455E-8EB7-7B1508C48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8B049-6E22-4FA6-B7D6-73BFD3892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08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E1A79-E28C-4F24-A11A-ABC3E9575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7FB936-C6C5-4DD1-A43E-9BFAD53711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6D84A-B4C6-4231-AE48-F70F29179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EAA05-B520-4604-854E-1213AA6E2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D3CFC-9216-4F00-AAE7-C23F5D208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008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25ED13-1E27-4C9C-900C-D38CB724E6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354A9C-9E74-408F-B202-B47C45159A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579AA-1E14-47EC-87B5-5271BAD91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DD199-7F8D-47B9-9A43-6A5AA644C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E3A11-907D-40E0-BE38-A080F5803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93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E6C5F-1635-4369-AC3D-B5A56CC87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2779D-D801-423A-A823-4282C78AC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CB737-E02B-416D-B2B3-D2069A4FF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ED4A8-7156-4AFE-B887-99E8B30D2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2B2ED-3BC5-425D-861A-6FA14AD21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33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9851D-9876-42D5-A604-F4E3797B3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B472D-0297-44DE-B435-C501A164C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34B97-1712-488C-9EFE-9DC1BE872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A03D6-EFC1-4F24-B075-1B9387D77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A5137-1D8A-4F67-8B9D-DF1333D87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78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D0F2B-C606-42AE-AD03-2FDA67C36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E3062-C59C-4083-B397-123FE96B63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6DA498-2555-43FF-920C-9A414B3BD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43CF9A-2680-4596-BFD1-4FBC75042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02C4E1-8BBE-4ECC-8D40-E2E546C6F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876E37-C8FE-4CCD-842C-ABADFDB9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9615C-5108-4749-AD14-4A00CC968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4F24DD-7683-489D-8C41-52FE2D2351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C5EFBE-9E97-4B47-83D3-0D0A1F199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E5310A-46E0-4BE6-943E-4192DA51EF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4B0687-6239-412C-BE38-0A14DE3874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6C7B5C-01D9-42BD-BB83-113AA4129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AC8D62-0DB6-4EB4-A47A-B14519EB2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F3BFB5-6E17-4604-81B4-3342A654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194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085BF-ED86-4BD0-B6D0-CAB4ACDE7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27C336-E2F9-4071-83BF-BAC19A02A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2E6B6E-0392-4A18-ADB1-42A8A84B9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19C7C7-48A6-4169-AB9B-CCEC4FF17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1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E83469-4905-430E-92A7-C34077A0D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65AFDB-6C51-41E2-A696-390DBBC18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A479A1-D6B9-4F6A-808F-4D5B91F32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5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DE622-2D0D-43EA-ACF5-2A915EE2D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064C9-2888-4EA2-843A-1911223E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460AAE-8582-4830-BCD0-BD850B42E4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DC7345-0EE2-4290-B9EA-F5529AC5D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49A125-FEEB-4F93-BFEE-72DA5F591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4568CF-441A-413E-935B-0295D972A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28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80D33-C06F-401C-BF93-ACF3F2DE1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652608-B4EB-45F5-B2BE-1A5BD008E5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CB92C6-8174-4FB3-9262-87127530D1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FE10B-203C-409B-8B5C-861958261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9D5C52-35C7-48BC-A0D7-2EF87C6F6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278851-467D-410E-9ACD-8B871AEC6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1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F85C1E-B245-4F16-B46D-5280CF0FE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A02EF-8B9F-4044-8E09-EA6AAA2D0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8D7CC-B9BC-4FDB-9299-F347B3E500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29710-ABAB-44A4-983F-3AE8AB72A636}" type="datetimeFigureOut">
              <a:rPr lang="en-US" smtClean="0"/>
              <a:t>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6211C-FE4C-4436-86FB-26C82CA22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F9BAD-0C03-4C38-99A0-27272F4B8A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59EE4-F73A-4C6B-A471-B92260611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7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8FB7D-F6F7-4E46-A595-CA1AEE1026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B8D5E1-CF05-47C3-93B8-57FDB987AC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8953E2F7-79E4-4760-8734-4B502ADBAC71}"/>
                  </a:ext>
                </a:extLst>
              </p:cNvPr>
              <p:cNvGraphicFramePr/>
              <p:nvPr/>
            </p:nvGraphicFramePr>
            <p:xfrm>
              <a:off x="2032000" y="719666"/>
              <a:ext cx="8128000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6" name="Chart 5">
                <a:extLst>
                  <a:ext uri="{FF2B5EF4-FFF2-40B4-BE49-F238E27FC236}">
                    <a16:creationId xmlns:a16="http://schemas.microsoft.com/office/drawing/2014/main" id="{8953E2F7-79E4-4760-8734-4B502ADBAC7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32000" y="719666"/>
                <a:ext cx="8128000" cy="541866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36902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Harrop</dc:creator>
  <cp:lastModifiedBy>Jason Harrop</cp:lastModifiedBy>
  <cp:revision>1</cp:revision>
  <dcterms:created xsi:type="dcterms:W3CDTF">2022-01-18T09:40:48Z</dcterms:created>
  <dcterms:modified xsi:type="dcterms:W3CDTF">2022-01-18T09:41:29Z</dcterms:modified>
</cp:coreProperties>
</file>