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90"/>
    </p:cViewPr>
  </p:notesTextViewPr>
  <p:notesViewPr>
    <p:cSldViewPr>
      <p:cViewPr varScale="1">
        <p:scale>
          <a:sx n="95" d="100"/>
          <a:sy n="95" d="100"/>
        </p:scale>
        <p:origin x="-17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My handout master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94B20-3A69-4ACE-90F1-4B15A4C892EB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BD21C-D924-4CD5-9B56-A7AB207D46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410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E3D1C-5FAA-4A0C-9EFE-9905A1640F06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EEB45F-3D21-4270-91B7-01F8E3618D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91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Added a note.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EB45F-3D21-4270-91B7-01F8E3618D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Slide 2 has a note!</a:t>
            </a:r>
          </a:p>
          <a:p>
            <a:endParaRPr lang="en-AU" smtClean="0"/>
          </a:p>
          <a:p>
            <a:endParaRPr lang="en-AU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EB45F-3D21-4270-91B7-01F8E3618DB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EB45F-3D21-4270-91B7-01F8E3618DB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EB45F-3D21-4270-91B7-01F8E3618DB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11729-EE65-4CDE-96B9-8DC7B2AFFF3A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1A6F8-3859-421C-8C93-28580D23BF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Basic features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My subtitle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slide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Bullet 1</a:t>
            </a:r>
          </a:p>
          <a:p>
            <a:pPr lvl="1"/>
            <a:r>
              <a:rPr lang="en-US" smtClean="0"/>
              <a:t>Level 2</a:t>
            </a:r>
          </a:p>
          <a:p>
            <a:r>
              <a:rPr lang="en-US" smtClean="0"/>
              <a:t>Bullet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SVG in HTML output - status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XSLT framework works (</a:t>
            </a:r>
            <a:r>
              <a:rPr lang="en-US" dirty="0" err="1" smtClean="0"/>
              <a:t>ie</a:t>
            </a:r>
            <a:r>
              <a:rPr lang="en-US" dirty="0" smtClean="0"/>
              <a:t> slides render), but need to flesh out support for various shapes</a:t>
            </a:r>
          </a:p>
          <a:p>
            <a:r>
              <a:rPr lang="en-US" dirty="0" smtClean="0"/>
              <a:t>Text boxes </a:t>
            </a:r>
          </a:p>
          <a:p>
            <a:pPr lvl="1"/>
            <a:r>
              <a:rPr lang="en-US" dirty="0" smtClean="0"/>
              <a:t>should be positioned correctly (21/1)</a:t>
            </a:r>
          </a:p>
          <a:p>
            <a:pPr lvl="1"/>
            <a:r>
              <a:rPr lang="en-US" dirty="0" smtClean="0"/>
              <a:t>Style resolution is working, but only implemented for some properties (21/1)</a:t>
            </a:r>
          </a:p>
          <a:p>
            <a:pPr lvl="2"/>
            <a:r>
              <a:rPr lang="en-US" dirty="0" smtClean="0"/>
              <a:t>TODO: bullets</a:t>
            </a:r>
          </a:p>
          <a:p>
            <a:pPr lvl="2"/>
            <a:r>
              <a:rPr lang="en-US" dirty="0" smtClean="0"/>
              <a:t>Underline, italics etc</a:t>
            </a:r>
          </a:p>
          <a:p>
            <a:pPr lvl="1"/>
            <a:r>
              <a:rPr lang="en-US" dirty="0" smtClean="0"/>
              <a:t>Not done yet: Border and shading</a:t>
            </a:r>
          </a:p>
          <a:p>
            <a:r>
              <a:rPr lang="en-US" dirty="0" smtClean="0"/>
              <a:t>Lines (done)</a:t>
            </a:r>
          </a:p>
          <a:p>
            <a:r>
              <a:rPr lang="en-US" smtClean="0"/>
              <a:t>Images (done 28/7/2010)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242886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My text box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00562" y="3929066"/>
            <a:ext cx="28575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My text box with border</a:t>
            </a: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rot="16200000" flipH="1">
            <a:off x="4500562" y="2857496"/>
            <a:ext cx="1000132" cy="1000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643314"/>
            <a:ext cx="6191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00694" y="642918"/>
            <a:ext cx="285752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My text box, with some run level formatting. </a:t>
            </a:r>
            <a:r>
              <a:rPr lang="en-US" i="1" smtClean="0"/>
              <a:t>Italics</a:t>
            </a:r>
            <a:r>
              <a:rPr lang="en-US" smtClean="0"/>
              <a:t>, </a:t>
            </a:r>
            <a:r>
              <a:rPr lang="en-US" b="1" smtClean="0"/>
              <a:t>bold</a:t>
            </a:r>
            <a:r>
              <a:rPr lang="en-US" smtClean="0"/>
              <a:t>, </a:t>
            </a:r>
            <a:r>
              <a:rPr lang="en-US" u="sng" smtClean="0"/>
              <a:t>underline</a:t>
            </a:r>
            <a:r>
              <a:rPr lang="en-US" smtClean="0"/>
              <a:t>.  </a:t>
            </a:r>
            <a:r>
              <a:rPr lang="en-US" sz="4000" smtClean="0"/>
              <a:t>Larger</a:t>
            </a:r>
            <a:r>
              <a:rPr lang="en-US" smtClean="0"/>
              <a:t>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8501</TotalTime>
  <Words>121</Words>
  <Application>Microsoft Office PowerPoint</Application>
  <PresentationFormat>On-screen Show (4:3)</PresentationFormat>
  <Paragraphs>26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Basic features</vt:lpstr>
      <vt:lpstr>Basic slide</vt:lpstr>
      <vt:lpstr>SVG in HTML output - status</vt:lpstr>
      <vt:lpstr>PowerPoint Presentation</vt:lpstr>
    </vt:vector>
  </TitlesOfParts>
  <Company>Plutext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title</dc:title>
  <dc:creator>Jason Harrop</dc:creator>
  <cp:lastModifiedBy>jharrop</cp:lastModifiedBy>
  <cp:revision>8</cp:revision>
  <dcterms:created xsi:type="dcterms:W3CDTF">2010-01-19T01:06:55Z</dcterms:created>
  <dcterms:modified xsi:type="dcterms:W3CDTF">2012-09-18T08:20:33Z</dcterms:modified>
</cp:coreProperties>
</file>