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5" r:id="rId1"/>
    <p:sldMasterId id="2147483689" r:id="rId2"/>
  </p:sldMasterIdLst>
  <p:notesMasterIdLst>
    <p:notesMasterId r:id="rId5"/>
  </p:notesMasterIdLst>
  <p:sldIdLst>
    <p:sldId id="1140" r:id="rId3"/>
    <p:sldId id="1141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0" d="100"/>
          <a:sy n="70" d="100"/>
        </p:scale>
        <p:origin x="738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9405FBB-EB6A-4571-9624-EAC6C535E82B}" type="datetimeFigureOut">
              <a:rPr lang="en-IN" smtClean="0"/>
              <a:t>18-01-2022</a:t>
            </a:fld>
            <a:endParaRPr lang="en-IN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N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451ABA8-3012-438A-9530-CDDB087A5CD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7096498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Shape 88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9" name="Shape 8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98736467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Shape 88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9" name="Shape 8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8774035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hape 12"/>
          <p:cNvSpPr txBox="1">
            <a:spLocks noGrp="1"/>
          </p:cNvSpPr>
          <p:nvPr>
            <p:ph type="ctrTitle"/>
          </p:nvPr>
        </p:nvSpPr>
        <p:spPr>
          <a:xfrm>
            <a:off x="152400" y="1747834"/>
            <a:ext cx="7302400" cy="33624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576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576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576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576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576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576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576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576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5760"/>
            </a:lvl9pPr>
          </a:lstStyle>
          <a:p>
            <a:endParaRPr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44FF825-CC1F-4A39-84B3-FF79D006B87C}"/>
              </a:ext>
            </a:extLst>
          </p:cNvPr>
          <p:cNvSpPr txBox="1"/>
          <p:nvPr userDrawn="1"/>
        </p:nvSpPr>
        <p:spPr>
          <a:xfrm>
            <a:off x="10576304" y="6657946"/>
            <a:ext cx="1300998" cy="1892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30" b="1" dirty="0">
                <a:solidFill>
                  <a:srgbClr val="FF7528"/>
                </a:solidFill>
                <a:latin typeface="Barlow" panose="020B0604020202020204" charset="0"/>
              </a:rPr>
              <a:t>Ideapoke Confidential, 2021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76BB4B6-DF58-410D-8E14-8B0B3A3984A5}"/>
              </a:ext>
            </a:extLst>
          </p:cNvPr>
          <p:cNvSpPr txBox="1"/>
          <p:nvPr userDrawn="1"/>
        </p:nvSpPr>
        <p:spPr>
          <a:xfrm>
            <a:off x="11826240" y="6619376"/>
            <a:ext cx="365760" cy="230832"/>
          </a:xfrm>
          <a:prstGeom prst="rect">
            <a:avLst/>
          </a:prstGeom>
          <a:solidFill>
            <a:srgbClr val="FF7C33"/>
          </a:solidFill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fld id="{505484C2-3D56-46D4-90D7-065D13CBA49F}" type="slidenum">
              <a:rPr lang="en-US" sz="900" b="1" smtClean="0">
                <a:solidFill>
                  <a:schemeClr val="tx2"/>
                </a:solidFill>
                <a:latin typeface="Barlow" panose="020B0604020202020204" charset="0"/>
              </a:rPr>
              <a:pPr algn="ctr"/>
              <a:t>‹#›</a:t>
            </a:fld>
            <a:endParaRPr lang="en-US" sz="900" b="1" dirty="0">
              <a:solidFill>
                <a:schemeClr val="tx2"/>
              </a:solidFill>
              <a:latin typeface="Barlow" panose="020B060402020202020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675343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 preserve="1" userDrawn="1">
  <p:cSld name="Caption"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>
            <a:extLst>
              <a:ext uri="{FF2B5EF4-FFF2-40B4-BE49-F238E27FC236}">
                <a16:creationId xmlns:a16="http://schemas.microsoft.com/office/drawing/2014/main" id="{4302C103-F16D-4759-8D41-A93B6C6C59CC}"/>
              </a:ext>
            </a:extLst>
          </p:cNvPr>
          <p:cNvSpPr txBox="1"/>
          <p:nvPr userDrawn="1"/>
        </p:nvSpPr>
        <p:spPr>
          <a:xfrm>
            <a:off x="3875" y="6633112"/>
            <a:ext cx="365760" cy="230832"/>
          </a:xfrm>
          <a:prstGeom prst="rect">
            <a:avLst/>
          </a:prstGeom>
          <a:solidFill>
            <a:srgbClr val="FF7C33"/>
          </a:solidFill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fld id="{505484C2-3D56-46D4-90D7-065D13CBA49F}" type="slidenum">
              <a:rPr lang="en-US" sz="900" b="1" smtClean="0">
                <a:solidFill>
                  <a:schemeClr val="tx2"/>
                </a:solidFill>
                <a:latin typeface="Barlow" panose="020B0604020202020204" charset="0"/>
              </a:rPr>
              <a:pPr algn="ctr"/>
              <a:t>‹#›</a:t>
            </a:fld>
            <a:endParaRPr lang="en-US" sz="900" b="1" dirty="0">
              <a:solidFill>
                <a:schemeClr val="tx2"/>
              </a:solidFill>
              <a:latin typeface="Barlow" panose="020B0604020202020204" charset="0"/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26C0C88-05A0-41CF-95BA-BE34A18F3CC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239001" y="0"/>
            <a:ext cx="4948646" cy="6858000"/>
          </a:xfrm>
          <a:prstGeom prst="flowChartInputOutpu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7D76EF0E-8C82-48AA-BCC4-F7C6B19C63F3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914401" y="1676400"/>
            <a:ext cx="5715000" cy="4038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1280215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 preserve="1" userDrawn="1">
  <p:cSld name="1_Caption"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>
            <a:extLst>
              <a:ext uri="{FF2B5EF4-FFF2-40B4-BE49-F238E27FC236}">
                <a16:creationId xmlns:a16="http://schemas.microsoft.com/office/drawing/2014/main" id="{4302C103-F16D-4759-8D41-A93B6C6C59CC}"/>
              </a:ext>
            </a:extLst>
          </p:cNvPr>
          <p:cNvSpPr txBox="1"/>
          <p:nvPr userDrawn="1"/>
        </p:nvSpPr>
        <p:spPr>
          <a:xfrm>
            <a:off x="11826240" y="6619376"/>
            <a:ext cx="365760" cy="230832"/>
          </a:xfrm>
          <a:prstGeom prst="rect">
            <a:avLst/>
          </a:prstGeom>
          <a:solidFill>
            <a:srgbClr val="FF7C33"/>
          </a:solidFill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fld id="{505484C2-3D56-46D4-90D7-065D13CBA49F}" type="slidenum">
              <a:rPr lang="en-US" sz="900" b="1" smtClean="0">
                <a:solidFill>
                  <a:schemeClr val="tx2"/>
                </a:solidFill>
                <a:latin typeface="Barlow" panose="020B0604020202020204" charset="0"/>
              </a:rPr>
              <a:pPr algn="ctr"/>
              <a:t>‹#›</a:t>
            </a:fld>
            <a:endParaRPr lang="en-US" sz="900" b="1" dirty="0">
              <a:solidFill>
                <a:schemeClr val="tx2"/>
              </a:solidFill>
              <a:latin typeface="Barlow" panose="020B0604020202020204" charset="0"/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26C0C88-05A0-41CF-95BA-BE34A18F3CC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 flipH="1">
            <a:off x="1" y="23950"/>
            <a:ext cx="5715000" cy="6858000"/>
          </a:xfrm>
          <a:prstGeom prst="flowChartInputOutpu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7D76EF0E-8C82-48AA-BCC4-F7C6B19C63F3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6000208" y="1409700"/>
            <a:ext cx="5715000" cy="4038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3829607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E260D586-0B9B-4F16-801B-6931C63A552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456843" y="4043766"/>
            <a:ext cx="2796073" cy="23622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5" name="Picture Placeholder 3">
            <a:extLst>
              <a:ext uri="{FF2B5EF4-FFF2-40B4-BE49-F238E27FC236}">
                <a16:creationId xmlns:a16="http://schemas.microsoft.com/office/drawing/2014/main" id="{CB9E5142-58A8-4BF5-8592-2D7F192255E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605662" y="4030853"/>
            <a:ext cx="2796073" cy="2375116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Picture Placeholder 3">
            <a:extLst>
              <a:ext uri="{FF2B5EF4-FFF2-40B4-BE49-F238E27FC236}">
                <a16:creationId xmlns:a16="http://schemas.microsoft.com/office/drawing/2014/main" id="{3883E699-FEFC-4853-8F88-920F0F364340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7754481" y="4025687"/>
            <a:ext cx="2796073" cy="2375116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Content Placeholder 4">
            <a:extLst>
              <a:ext uri="{FF2B5EF4-FFF2-40B4-BE49-F238E27FC236}">
                <a16:creationId xmlns:a16="http://schemas.microsoft.com/office/drawing/2014/main" id="{B7247412-5A46-4413-B5A0-9800AEBBF3B7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1447803" y="457200"/>
            <a:ext cx="9102750" cy="3200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BEEB28E-E8EB-4C1A-8F8B-1797FDA7E92C}"/>
              </a:ext>
            </a:extLst>
          </p:cNvPr>
          <p:cNvSpPr txBox="1"/>
          <p:nvPr userDrawn="1"/>
        </p:nvSpPr>
        <p:spPr>
          <a:xfrm>
            <a:off x="10576304" y="6657946"/>
            <a:ext cx="1300998" cy="1892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30" b="1" dirty="0">
                <a:solidFill>
                  <a:srgbClr val="FF7528"/>
                </a:solidFill>
                <a:latin typeface="Barlow" panose="020B0604020202020204" charset="0"/>
              </a:rPr>
              <a:t>Ideapoke Confidential, 2019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6FFE7FF-728A-4FF5-B996-6E9638727F59}"/>
              </a:ext>
            </a:extLst>
          </p:cNvPr>
          <p:cNvSpPr txBox="1"/>
          <p:nvPr userDrawn="1"/>
        </p:nvSpPr>
        <p:spPr>
          <a:xfrm>
            <a:off x="11826240" y="6619376"/>
            <a:ext cx="365760" cy="230832"/>
          </a:xfrm>
          <a:prstGeom prst="rect">
            <a:avLst/>
          </a:prstGeom>
          <a:solidFill>
            <a:srgbClr val="FF7C33"/>
          </a:solidFill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fld id="{505484C2-3D56-46D4-90D7-065D13CBA49F}" type="slidenum">
              <a:rPr lang="en-US" sz="900" b="1" smtClean="0">
                <a:solidFill>
                  <a:schemeClr val="tx2"/>
                </a:solidFill>
                <a:latin typeface="Barlow" panose="020B0604020202020204" charset="0"/>
              </a:rPr>
              <a:pPr algn="ctr"/>
              <a:t>‹#›</a:t>
            </a:fld>
            <a:endParaRPr lang="en-US" sz="900" b="1" dirty="0">
              <a:solidFill>
                <a:schemeClr val="tx2"/>
              </a:solidFill>
              <a:latin typeface="Barlow" panose="020B060402020202020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39265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9DF5C3-3041-415E-B679-96970B2845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76268" y="524639"/>
            <a:ext cx="8986000" cy="10756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88DC1FF-DBC5-4055-BFB0-AF16AE2EAB5F}"/>
              </a:ext>
            </a:extLst>
          </p:cNvPr>
          <p:cNvSpPr txBox="1"/>
          <p:nvPr userDrawn="1"/>
        </p:nvSpPr>
        <p:spPr>
          <a:xfrm>
            <a:off x="10576304" y="6657946"/>
            <a:ext cx="1300998" cy="1892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30" b="1" dirty="0">
                <a:solidFill>
                  <a:srgbClr val="FF7528"/>
                </a:solidFill>
                <a:latin typeface="Barlow" panose="020B0604020202020204" charset="0"/>
              </a:rPr>
              <a:t>Ideapoke Confidential, 2019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E763FA7-3D84-4446-9606-B2BF1A972E78}"/>
              </a:ext>
            </a:extLst>
          </p:cNvPr>
          <p:cNvSpPr txBox="1"/>
          <p:nvPr userDrawn="1"/>
        </p:nvSpPr>
        <p:spPr>
          <a:xfrm>
            <a:off x="11826240" y="6619376"/>
            <a:ext cx="365760" cy="230832"/>
          </a:xfrm>
          <a:prstGeom prst="rect">
            <a:avLst/>
          </a:prstGeom>
          <a:solidFill>
            <a:srgbClr val="FF7C33"/>
          </a:solidFill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fld id="{505484C2-3D56-46D4-90D7-065D13CBA49F}" type="slidenum">
              <a:rPr lang="en-US" sz="900" b="1" smtClean="0">
                <a:solidFill>
                  <a:schemeClr val="tx2"/>
                </a:solidFill>
                <a:latin typeface="Barlow" panose="020B0604020202020204" charset="0"/>
              </a:rPr>
              <a:pPr algn="ctr"/>
              <a:t>‹#›</a:t>
            </a:fld>
            <a:endParaRPr lang="en-US" sz="900" b="1" dirty="0">
              <a:solidFill>
                <a:schemeClr val="tx2"/>
              </a:solidFill>
              <a:latin typeface="Barlow" panose="020B060402020202020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397228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2 columns" userDrawn="1">
  <p:cSld name="Title + 2 columns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42"/>
          <p:cNvSpPr/>
          <p:nvPr/>
        </p:nvSpPr>
        <p:spPr>
          <a:xfrm>
            <a:off x="0" y="-100"/>
            <a:ext cx="12192000" cy="6858000"/>
          </a:xfrm>
          <a:prstGeom prst="rect">
            <a:avLst/>
          </a:prstGeom>
          <a:solidFill>
            <a:srgbClr val="FFFFFF"/>
          </a:solidFill>
          <a:ln>
            <a:noFill/>
          </a:ln>
          <a:effectLst>
            <a:outerShdw blurRad="285750" dist="190500" dir="10800000" algn="bl" rotWithShape="0">
              <a:srgbClr val="000000">
                <a:alpha val="15000"/>
              </a:srgbClr>
            </a:outerShdw>
          </a:effectLst>
        </p:spPr>
        <p:txBody>
          <a:bodyPr spcFirstLastPara="1" wrap="square" lIns="108355" tIns="108355" rIns="108355" bIns="10835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 sz="1659" dirty="0">
              <a:latin typeface="Barlow" panose="00000500000000000000" pitchFamily="2" charset="0"/>
            </a:endParaRPr>
          </a:p>
        </p:txBody>
      </p:sp>
      <p:sp>
        <p:nvSpPr>
          <p:cNvPr id="44" name="Shape 44"/>
          <p:cNvSpPr/>
          <p:nvPr/>
        </p:nvSpPr>
        <p:spPr>
          <a:xfrm>
            <a:off x="1" y="-299"/>
            <a:ext cx="12191867" cy="74567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>
            <a:outerShdw blurRad="214313" dist="47625" dir="5400000" algn="bl" rotWithShape="0">
              <a:srgbClr val="000000">
                <a:alpha val="20000"/>
              </a:srgbClr>
            </a:outerShdw>
          </a:effectLst>
        </p:spPr>
        <p:txBody>
          <a:bodyPr spcFirstLastPara="1" wrap="square" lIns="108355" tIns="108355" rIns="108355" bIns="10835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 sz="1659" dirty="0">
              <a:latin typeface="Barlow" panose="00000500000000000000" pitchFamily="2" charset="0"/>
            </a:endParaRPr>
          </a:p>
        </p:txBody>
      </p:sp>
      <p:sp>
        <p:nvSpPr>
          <p:cNvPr id="46" name="Shape 46"/>
          <p:cNvSpPr txBox="1">
            <a:spLocks noGrp="1"/>
          </p:cNvSpPr>
          <p:nvPr>
            <p:ph type="body" idx="1"/>
          </p:nvPr>
        </p:nvSpPr>
        <p:spPr>
          <a:xfrm>
            <a:off x="553660" y="1173901"/>
            <a:ext cx="4643200" cy="45100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203180" lvl="0" indent="-203180">
              <a:spcBef>
                <a:spcPts val="711"/>
              </a:spcBef>
              <a:spcAft>
                <a:spcPts val="0"/>
              </a:spcAft>
              <a:buSzPts val="2200"/>
              <a:buChar char="▪"/>
              <a:defRPr sz="1600"/>
            </a:lvl1pPr>
            <a:lvl2pPr marL="609541" lvl="1" indent="-203180">
              <a:spcBef>
                <a:spcPts val="0"/>
              </a:spcBef>
              <a:spcAft>
                <a:spcPts val="0"/>
              </a:spcAft>
              <a:buSzPts val="2200"/>
              <a:buChar char="▫"/>
              <a:defRPr sz="2607"/>
            </a:lvl2pPr>
            <a:lvl3pPr marL="1625464" lvl="2" indent="-436467">
              <a:spcBef>
                <a:spcPts val="0"/>
              </a:spcBef>
              <a:spcAft>
                <a:spcPts val="0"/>
              </a:spcAft>
              <a:buSzPts val="2200"/>
              <a:buChar char="▫"/>
              <a:defRPr sz="2607"/>
            </a:lvl3pPr>
            <a:lvl4pPr marL="2167285" lvl="3" indent="-436467">
              <a:spcBef>
                <a:spcPts val="0"/>
              </a:spcBef>
              <a:spcAft>
                <a:spcPts val="0"/>
              </a:spcAft>
              <a:buSzPts val="2200"/>
              <a:buChar char="▫"/>
              <a:defRPr sz="2607"/>
            </a:lvl4pPr>
            <a:lvl5pPr marL="2709106" lvl="4" indent="-436467">
              <a:spcBef>
                <a:spcPts val="0"/>
              </a:spcBef>
              <a:spcAft>
                <a:spcPts val="0"/>
              </a:spcAft>
              <a:buSzPts val="2200"/>
              <a:buChar char="○"/>
              <a:defRPr sz="2607"/>
            </a:lvl5pPr>
            <a:lvl6pPr marL="3250927" lvl="5" indent="-436467">
              <a:spcBef>
                <a:spcPts val="0"/>
              </a:spcBef>
              <a:spcAft>
                <a:spcPts val="0"/>
              </a:spcAft>
              <a:buSzPts val="2200"/>
              <a:buChar char="■"/>
              <a:defRPr sz="2607"/>
            </a:lvl6pPr>
            <a:lvl7pPr marL="3792748" lvl="6" indent="-436467">
              <a:spcBef>
                <a:spcPts val="0"/>
              </a:spcBef>
              <a:spcAft>
                <a:spcPts val="0"/>
              </a:spcAft>
              <a:buSzPts val="2200"/>
              <a:buChar char="●"/>
              <a:defRPr sz="2607"/>
            </a:lvl7pPr>
            <a:lvl8pPr marL="4334569" lvl="7" indent="-436467">
              <a:spcBef>
                <a:spcPts val="0"/>
              </a:spcBef>
              <a:spcAft>
                <a:spcPts val="0"/>
              </a:spcAft>
              <a:buSzPts val="2200"/>
              <a:buChar char="○"/>
              <a:defRPr sz="2607"/>
            </a:lvl8pPr>
            <a:lvl9pPr marL="4876390" lvl="8" indent="-436467">
              <a:spcBef>
                <a:spcPts val="0"/>
              </a:spcBef>
              <a:spcAft>
                <a:spcPts val="0"/>
              </a:spcAft>
              <a:buSzPts val="2200"/>
              <a:buChar char="■"/>
              <a:defRPr sz="2607"/>
            </a:lvl9pPr>
          </a:lstStyle>
          <a:p>
            <a:pPr lvl="0"/>
            <a:endParaRPr/>
          </a:p>
        </p:txBody>
      </p:sp>
      <p:sp>
        <p:nvSpPr>
          <p:cNvPr id="9" name="Rectangle 8"/>
          <p:cNvSpPr/>
          <p:nvPr userDrawn="1"/>
        </p:nvSpPr>
        <p:spPr>
          <a:xfrm>
            <a:off x="10261600" y="2"/>
            <a:ext cx="1930400" cy="745373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371" b="1">
              <a:latin typeface="Barlow" panose="020B0604020202020204" charset="0"/>
            </a:endParaRPr>
          </a:p>
        </p:txBody>
      </p:sp>
      <p:sp>
        <p:nvSpPr>
          <p:cNvPr id="10" name="Shape 96">
            <a:extLst>
              <a:ext uri="{FF2B5EF4-FFF2-40B4-BE49-F238E27FC236}">
                <a16:creationId xmlns:a16="http://schemas.microsoft.com/office/drawing/2014/main" id="{B8B61F8C-323F-43D1-804A-BC686D1014C8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677333" y="68144"/>
            <a:ext cx="9071290" cy="653088"/>
          </a:xfrm>
          <a:prstGeom prst="rect">
            <a:avLst/>
          </a:prstGeom>
        </p:spPr>
        <p:txBody>
          <a:bodyPr spcFirstLastPara="1" wrap="square" lIns="162533" tIns="162533" rIns="162533" bIns="162533" anchor="ctr" anchorCtr="0">
            <a:noAutofit/>
          </a:bodyPr>
          <a:lstStyle>
            <a:lvl1pPr>
              <a:defRPr sz="1867"/>
            </a:lvl1pPr>
          </a:lstStyle>
          <a:p>
            <a:pPr algn="ctr"/>
            <a:r>
              <a:rPr lang="en-US"/>
              <a:t>Ecosystem actors</a:t>
            </a:r>
            <a:endParaRPr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35900DFF-EBD6-4E55-9B80-8F7DF6BF9AD9}"/>
              </a:ext>
            </a:extLst>
          </p:cNvPr>
          <p:cNvSpPr txBox="1"/>
          <p:nvPr userDrawn="1"/>
        </p:nvSpPr>
        <p:spPr>
          <a:xfrm>
            <a:off x="10439401" y="6611680"/>
            <a:ext cx="1437899" cy="1880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22" b="1" dirty="0">
                <a:solidFill>
                  <a:srgbClr val="FF7528"/>
                </a:solidFill>
                <a:latin typeface="Barlow" panose="00000500000000000000" pitchFamily="2" charset="0"/>
              </a:rPr>
              <a:t>Ideapoke Confidential, 2021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0E5AA6EA-C030-44EF-9960-379AE45CD280}"/>
              </a:ext>
            </a:extLst>
          </p:cNvPr>
          <p:cNvSpPr txBox="1"/>
          <p:nvPr userDrawn="1"/>
        </p:nvSpPr>
        <p:spPr>
          <a:xfrm>
            <a:off x="11826240" y="6620210"/>
            <a:ext cx="365760" cy="229165"/>
          </a:xfrm>
          <a:prstGeom prst="rect">
            <a:avLst/>
          </a:prstGeom>
          <a:solidFill>
            <a:srgbClr val="FF7C33"/>
          </a:solidFill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fld id="{505484C2-3D56-46D4-90D7-065D13CBA49F}" type="slidenum">
              <a:rPr lang="en-US" sz="889" b="1" smtClean="0">
                <a:solidFill>
                  <a:schemeClr val="tx2"/>
                </a:solidFill>
                <a:latin typeface="Barlow" panose="020B0604020202020204" charset="0"/>
              </a:rPr>
              <a:pPr algn="ctr"/>
              <a:t>‹#›</a:t>
            </a:fld>
            <a:endParaRPr lang="en-US" sz="889" b="1" dirty="0">
              <a:solidFill>
                <a:schemeClr val="tx2"/>
              </a:solidFill>
              <a:latin typeface="Barlow" panose="020B0604020202020204" charset="0"/>
            </a:endParaRPr>
          </a:p>
        </p:txBody>
      </p:sp>
      <p:pic>
        <p:nvPicPr>
          <p:cNvPr id="20" name="Picture 2" descr="E:\Logo\ideapoke-logo-big.png">
            <a:extLst>
              <a:ext uri="{FF2B5EF4-FFF2-40B4-BE49-F238E27FC236}">
                <a16:creationId xmlns:a16="http://schemas.microsoft.com/office/drawing/2014/main" id="{3895D13D-E5E5-4C67-8043-1D92DFA85741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10256541" y="68146"/>
            <a:ext cx="2010160" cy="45563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7144028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 preserve="1" userDrawn="1">
  <p:cSld name="Caption"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Shape 70"/>
          <p:cNvSpPr/>
          <p:nvPr/>
        </p:nvSpPr>
        <p:spPr>
          <a:xfrm>
            <a:off x="0" y="364107"/>
            <a:ext cx="12192000" cy="9313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>
            <a:outerShdw blurRad="214313" dist="47625" dir="5400000" algn="bl" rotWithShape="0">
              <a:srgbClr val="000000">
                <a:alpha val="20000"/>
              </a:srgbClr>
            </a:outerShdw>
          </a:effectLst>
        </p:spPr>
        <p:txBody>
          <a:bodyPr spcFirstLastPara="1" wrap="square" lIns="108355" tIns="108355" rIns="108355" bIns="10835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 sz="1659" dirty="0">
              <a:latin typeface="Barlow" panose="00000500000000000000" pitchFamily="2" charset="0"/>
            </a:endParaRPr>
          </a:p>
        </p:txBody>
      </p:sp>
      <p:sp>
        <p:nvSpPr>
          <p:cNvPr id="73" name="Shape 73"/>
          <p:cNvSpPr/>
          <p:nvPr/>
        </p:nvSpPr>
        <p:spPr>
          <a:xfrm>
            <a:off x="10617600" y="5808169"/>
            <a:ext cx="524800" cy="524800"/>
          </a:xfrm>
          <a:prstGeom prst="rect">
            <a:avLst/>
          </a:prstGeom>
          <a:solidFill>
            <a:srgbClr val="FFFFFF">
              <a:alpha val="52690"/>
            </a:srgbClr>
          </a:solidFill>
          <a:ln>
            <a:noFill/>
          </a:ln>
        </p:spPr>
        <p:txBody>
          <a:bodyPr spcFirstLastPara="1" wrap="square" lIns="108355" tIns="108355" rIns="108355" bIns="10835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 sz="1659" dirty="0">
              <a:latin typeface="Barlow" panose="00000500000000000000" pitchFamily="2" charset="0"/>
            </a:endParaRPr>
          </a:p>
        </p:txBody>
      </p:sp>
      <p:sp>
        <p:nvSpPr>
          <p:cNvPr id="6" name="Shape 96">
            <a:extLst>
              <a:ext uri="{FF2B5EF4-FFF2-40B4-BE49-F238E27FC236}">
                <a16:creationId xmlns:a16="http://schemas.microsoft.com/office/drawing/2014/main" id="{0907EDC5-7755-4F56-A79C-CAF270E0FCD1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677333" y="432762"/>
            <a:ext cx="9071290" cy="653088"/>
          </a:xfrm>
          <a:prstGeom prst="rect">
            <a:avLst/>
          </a:prstGeom>
        </p:spPr>
        <p:txBody>
          <a:bodyPr spcFirstLastPara="1" wrap="square" lIns="162533" tIns="162533" rIns="162533" bIns="162533" anchor="ctr" anchorCtr="0">
            <a:noAutofit/>
          </a:bodyPr>
          <a:lstStyle>
            <a:lvl1pPr>
              <a:defRPr sz="1867"/>
            </a:lvl1pPr>
          </a:lstStyle>
          <a:p>
            <a:pPr algn="ctr"/>
            <a:r>
              <a:rPr lang="en-US"/>
              <a:t>Ecosystem actors</a:t>
            </a:r>
            <a:endParaRPr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302C103-F16D-4759-8D41-A93B6C6C59CC}"/>
              </a:ext>
            </a:extLst>
          </p:cNvPr>
          <p:cNvSpPr txBox="1"/>
          <p:nvPr userDrawn="1"/>
        </p:nvSpPr>
        <p:spPr>
          <a:xfrm>
            <a:off x="11826240" y="6620210"/>
            <a:ext cx="365760" cy="229165"/>
          </a:xfrm>
          <a:prstGeom prst="rect">
            <a:avLst/>
          </a:prstGeom>
          <a:solidFill>
            <a:srgbClr val="FF7C33"/>
          </a:solidFill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fld id="{505484C2-3D56-46D4-90D7-065D13CBA49F}" type="slidenum">
              <a:rPr lang="en-US" sz="889" b="1" smtClean="0">
                <a:solidFill>
                  <a:schemeClr val="tx2"/>
                </a:solidFill>
                <a:latin typeface="Barlow" panose="020B0604020202020204" charset="0"/>
              </a:rPr>
              <a:pPr algn="ctr"/>
              <a:t>‹#›</a:t>
            </a:fld>
            <a:endParaRPr lang="en-US" sz="889" b="1" dirty="0">
              <a:solidFill>
                <a:schemeClr val="tx2"/>
              </a:solidFill>
              <a:latin typeface="Barlow" panose="020B060402020202020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21B2F48-04AC-4AC4-81A3-91439A6B8045}"/>
              </a:ext>
            </a:extLst>
          </p:cNvPr>
          <p:cNvSpPr txBox="1"/>
          <p:nvPr userDrawn="1"/>
        </p:nvSpPr>
        <p:spPr>
          <a:xfrm>
            <a:off x="10439401" y="6611680"/>
            <a:ext cx="1437899" cy="1880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22" b="1" dirty="0">
                <a:solidFill>
                  <a:srgbClr val="FF7528"/>
                </a:solidFill>
                <a:latin typeface="Barlow" panose="00000500000000000000" pitchFamily="2" charset="0"/>
              </a:rPr>
              <a:t>Ideapoke Confidential, 2021</a:t>
            </a:r>
          </a:p>
        </p:txBody>
      </p:sp>
    </p:spTree>
    <p:extLst>
      <p:ext uri="{BB962C8B-B14F-4D97-AF65-F5344CB8AC3E}">
        <p14:creationId xmlns:p14="http://schemas.microsoft.com/office/powerpoint/2010/main" val="28007984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Full background image" preserve="1">
  <p:cSld name="Full background image"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A0C1AE84-EABA-4237-848B-FF652BAB0321}"/>
              </a:ext>
            </a:extLst>
          </p:cNvPr>
          <p:cNvSpPr txBox="1"/>
          <p:nvPr userDrawn="1"/>
        </p:nvSpPr>
        <p:spPr>
          <a:xfrm>
            <a:off x="11826240" y="6620210"/>
            <a:ext cx="365760" cy="229165"/>
          </a:xfrm>
          <a:prstGeom prst="rect">
            <a:avLst/>
          </a:prstGeom>
          <a:solidFill>
            <a:srgbClr val="FF7C33"/>
          </a:solidFill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fld id="{505484C2-3D56-46D4-90D7-065D13CBA49F}" type="slidenum">
              <a:rPr lang="en-US" sz="889" b="1" smtClean="0">
                <a:solidFill>
                  <a:schemeClr val="tx2"/>
                </a:solidFill>
                <a:latin typeface="Barlow" panose="020B0604020202020204" charset="0"/>
              </a:rPr>
              <a:pPr algn="ctr"/>
              <a:t>‹#›</a:t>
            </a:fld>
            <a:endParaRPr lang="en-US" sz="889" b="1" dirty="0">
              <a:solidFill>
                <a:schemeClr val="tx2"/>
              </a:solidFill>
              <a:latin typeface="Barlow" panose="020B060402020202020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488B5C5-5B99-4F7E-B14E-FADB83DD30A9}"/>
              </a:ext>
            </a:extLst>
          </p:cNvPr>
          <p:cNvSpPr txBox="1"/>
          <p:nvPr userDrawn="1"/>
        </p:nvSpPr>
        <p:spPr>
          <a:xfrm>
            <a:off x="10439401" y="6611680"/>
            <a:ext cx="1437899" cy="1880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22" b="1" dirty="0">
                <a:solidFill>
                  <a:srgbClr val="FF7528"/>
                </a:solidFill>
                <a:latin typeface="Barlow" panose="00000500000000000000" pitchFamily="2" charset="0"/>
              </a:rPr>
              <a:t>Ideapoke Confidential, 2021</a:t>
            </a:r>
          </a:p>
        </p:txBody>
      </p:sp>
    </p:spTree>
    <p:extLst>
      <p:ext uri="{BB962C8B-B14F-4D97-AF65-F5344CB8AC3E}">
        <p14:creationId xmlns:p14="http://schemas.microsoft.com/office/powerpoint/2010/main" val="41028532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1"/>
          <p:cNvSpPr/>
          <p:nvPr/>
        </p:nvSpPr>
        <p:spPr>
          <a:xfrm>
            <a:off x="2988300" y="1747833"/>
            <a:ext cx="8678800" cy="3362400"/>
          </a:xfrm>
          <a:prstGeom prst="rect">
            <a:avLst/>
          </a:prstGeom>
          <a:solidFill>
            <a:srgbClr val="FF7528"/>
          </a:solidFill>
          <a:ln>
            <a:noFill/>
          </a:ln>
          <a:effectLst>
            <a:outerShdw blurRad="214313" dist="47625" dir="5400000" algn="bl" rotWithShape="0">
              <a:srgbClr val="000000">
                <a:alpha val="20000"/>
              </a:srgbClr>
            </a:outerShdw>
          </a:effectLst>
        </p:spPr>
        <p:txBody>
          <a:bodyPr spcFirstLastPara="1" wrap="square" lIns="108355" tIns="108355" rIns="108355" bIns="10835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 sz="1659" dirty="0">
              <a:latin typeface="Barlow" panose="00000500000000000000" pitchFamily="2" charset="0"/>
            </a:endParaRPr>
          </a:p>
        </p:txBody>
      </p:sp>
      <p:sp>
        <p:nvSpPr>
          <p:cNvPr id="12" name="Shape 12"/>
          <p:cNvSpPr txBox="1">
            <a:spLocks noGrp="1"/>
          </p:cNvSpPr>
          <p:nvPr>
            <p:ph type="ctrTitle"/>
          </p:nvPr>
        </p:nvSpPr>
        <p:spPr>
          <a:xfrm>
            <a:off x="3613635" y="1747800"/>
            <a:ext cx="7302400" cy="33624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5688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5688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5688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5688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5688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5688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5688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5688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5688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1316285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.jpeg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hape 7"/>
          <p:cNvSpPr txBox="1">
            <a:spLocks noGrp="1"/>
          </p:cNvSpPr>
          <p:nvPr>
            <p:ph type="body" idx="1"/>
          </p:nvPr>
        </p:nvSpPr>
        <p:spPr>
          <a:xfrm>
            <a:off x="2075108" y="1798855"/>
            <a:ext cx="9447600" cy="391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393700">
              <a:spcBef>
                <a:spcPts val="600"/>
              </a:spcBef>
              <a:spcAft>
                <a:spcPts val="0"/>
              </a:spcAft>
              <a:buClr>
                <a:srgbClr val="D9D9D9"/>
              </a:buClr>
              <a:buSzPts val="2600"/>
              <a:buFont typeface="Barlow"/>
              <a:buChar char="▪"/>
              <a:defRPr sz="2600">
                <a:solidFill>
                  <a:srgbClr val="434343"/>
                </a:solidFill>
                <a:latin typeface="Barlow"/>
                <a:ea typeface="Barlow"/>
                <a:cs typeface="Barlow"/>
                <a:sym typeface="Barlow"/>
              </a:defRPr>
            </a:lvl1pPr>
            <a:lvl2pPr marL="914400" lvl="1" indent="-39370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2600"/>
              <a:buFont typeface="Barlow"/>
              <a:buChar char="▫"/>
              <a:defRPr sz="2600">
                <a:solidFill>
                  <a:srgbClr val="434343"/>
                </a:solidFill>
                <a:latin typeface="Barlow"/>
                <a:ea typeface="Barlow"/>
                <a:cs typeface="Barlow"/>
                <a:sym typeface="Barlow"/>
              </a:defRPr>
            </a:lvl2pPr>
            <a:lvl3pPr marL="1371600" lvl="2" indent="-39370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2600"/>
              <a:buFont typeface="Barlow"/>
              <a:buChar char="▫"/>
              <a:defRPr sz="2600">
                <a:solidFill>
                  <a:srgbClr val="434343"/>
                </a:solidFill>
                <a:latin typeface="Barlow"/>
                <a:ea typeface="Barlow"/>
                <a:cs typeface="Barlow"/>
                <a:sym typeface="Barlow"/>
              </a:defRPr>
            </a:lvl3pPr>
            <a:lvl4pPr marL="1828800" lvl="3" indent="-39370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2600"/>
              <a:buFont typeface="Barlow"/>
              <a:buChar char="▫"/>
              <a:defRPr sz="2600">
                <a:solidFill>
                  <a:srgbClr val="434343"/>
                </a:solidFill>
                <a:latin typeface="Barlow"/>
                <a:ea typeface="Barlow"/>
                <a:cs typeface="Barlow"/>
                <a:sym typeface="Barlow"/>
              </a:defRPr>
            </a:lvl4pPr>
            <a:lvl5pPr marL="2286000" lvl="4" indent="-39370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2600"/>
              <a:buFont typeface="Barlow"/>
              <a:buChar char="○"/>
              <a:defRPr sz="2600">
                <a:solidFill>
                  <a:srgbClr val="434343"/>
                </a:solidFill>
                <a:latin typeface="Barlow"/>
                <a:ea typeface="Barlow"/>
                <a:cs typeface="Barlow"/>
                <a:sym typeface="Barlow"/>
              </a:defRPr>
            </a:lvl5pPr>
            <a:lvl6pPr marL="2743200" lvl="5" indent="-39370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2600"/>
              <a:buFont typeface="Barlow"/>
              <a:buChar char="■"/>
              <a:defRPr sz="2600">
                <a:solidFill>
                  <a:srgbClr val="434343"/>
                </a:solidFill>
                <a:latin typeface="Barlow"/>
                <a:ea typeface="Barlow"/>
                <a:cs typeface="Barlow"/>
                <a:sym typeface="Barlow"/>
              </a:defRPr>
            </a:lvl6pPr>
            <a:lvl7pPr marL="3200400" lvl="6" indent="-39370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2600"/>
              <a:buFont typeface="Barlow"/>
              <a:buChar char="●"/>
              <a:defRPr sz="2600">
                <a:solidFill>
                  <a:srgbClr val="434343"/>
                </a:solidFill>
                <a:latin typeface="Barlow"/>
                <a:ea typeface="Barlow"/>
                <a:cs typeface="Barlow"/>
                <a:sym typeface="Barlow"/>
              </a:defRPr>
            </a:lvl7pPr>
            <a:lvl8pPr marL="3657600" lvl="7" indent="-39370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2600"/>
              <a:buFont typeface="Barlow"/>
              <a:buChar char="○"/>
              <a:defRPr sz="2600">
                <a:solidFill>
                  <a:srgbClr val="434343"/>
                </a:solidFill>
                <a:latin typeface="Barlow"/>
                <a:ea typeface="Barlow"/>
                <a:cs typeface="Barlow"/>
                <a:sym typeface="Barlow"/>
              </a:defRPr>
            </a:lvl8pPr>
            <a:lvl9pPr marL="4114800" lvl="8" indent="-39370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2600"/>
              <a:buFont typeface="Barlow"/>
              <a:buChar char="■"/>
              <a:defRPr sz="2600">
                <a:solidFill>
                  <a:srgbClr val="434343"/>
                </a:solidFill>
                <a:latin typeface="Barlow"/>
                <a:ea typeface="Barlow"/>
                <a:cs typeface="Barlow"/>
                <a:sym typeface="Barlow"/>
              </a:defRPr>
            </a:lvl9pPr>
          </a:lstStyle>
          <a:p>
            <a:pPr lvl="0"/>
            <a:endParaRPr/>
          </a:p>
        </p:txBody>
      </p:sp>
    </p:spTree>
    <p:extLst>
      <p:ext uri="{BB962C8B-B14F-4D97-AF65-F5344CB8AC3E}">
        <p14:creationId xmlns:p14="http://schemas.microsoft.com/office/powerpoint/2010/main" val="2890904927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68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68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68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68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68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68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68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68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68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68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68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68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68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68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68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68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68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68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68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68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68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68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68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68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68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68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68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6">
            <a:alphaModFix amt="0"/>
            <a:lum/>
          </a:blip>
          <a:srcRect/>
          <a:stretch>
            <a:fillRect t="-19000" b="-19000"/>
          </a:stretch>
        </a:blip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>
            <a:spLocks noGrp="1"/>
          </p:cNvSpPr>
          <p:nvPr>
            <p:ph type="title"/>
          </p:nvPr>
        </p:nvSpPr>
        <p:spPr>
          <a:xfrm>
            <a:off x="1576268" y="524637"/>
            <a:ext cx="8986000" cy="107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lv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Barlow"/>
              <a:buNone/>
              <a:defRPr sz="2400" b="1">
                <a:solidFill>
                  <a:srgbClr val="FFFFFF"/>
                </a:solidFill>
                <a:latin typeface="Barlow"/>
                <a:ea typeface="Barlow"/>
                <a:cs typeface="Barlow"/>
                <a:sym typeface="Barlow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Barlow"/>
              <a:buNone/>
              <a:defRPr sz="2400" b="1">
                <a:solidFill>
                  <a:srgbClr val="FFFFFF"/>
                </a:solidFill>
                <a:latin typeface="Barlow"/>
                <a:ea typeface="Barlow"/>
                <a:cs typeface="Barlow"/>
                <a:sym typeface="Barlow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Barlow"/>
              <a:buNone/>
              <a:defRPr sz="2400" b="1">
                <a:solidFill>
                  <a:srgbClr val="FFFFFF"/>
                </a:solidFill>
                <a:latin typeface="Barlow"/>
                <a:ea typeface="Barlow"/>
                <a:cs typeface="Barlow"/>
                <a:sym typeface="Barlow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Barlow"/>
              <a:buNone/>
              <a:defRPr sz="2400" b="1">
                <a:solidFill>
                  <a:srgbClr val="FFFFFF"/>
                </a:solidFill>
                <a:latin typeface="Barlow"/>
                <a:ea typeface="Barlow"/>
                <a:cs typeface="Barlow"/>
                <a:sym typeface="Barlow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Barlow"/>
              <a:buNone/>
              <a:defRPr sz="2400" b="1">
                <a:solidFill>
                  <a:srgbClr val="FFFFFF"/>
                </a:solidFill>
                <a:latin typeface="Barlow"/>
                <a:ea typeface="Barlow"/>
                <a:cs typeface="Barlow"/>
                <a:sym typeface="Barlow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Barlow"/>
              <a:buNone/>
              <a:defRPr sz="2400" b="1">
                <a:solidFill>
                  <a:srgbClr val="FFFFFF"/>
                </a:solidFill>
                <a:latin typeface="Barlow"/>
                <a:ea typeface="Barlow"/>
                <a:cs typeface="Barlow"/>
                <a:sym typeface="Barlow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Barlow"/>
              <a:buNone/>
              <a:defRPr sz="2400" b="1">
                <a:solidFill>
                  <a:srgbClr val="FFFFFF"/>
                </a:solidFill>
                <a:latin typeface="Barlow"/>
                <a:ea typeface="Barlow"/>
                <a:cs typeface="Barlow"/>
                <a:sym typeface="Barlow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Barlow"/>
              <a:buNone/>
              <a:defRPr sz="2400" b="1">
                <a:solidFill>
                  <a:srgbClr val="FFFFFF"/>
                </a:solidFill>
                <a:latin typeface="Barlow"/>
                <a:ea typeface="Barlow"/>
                <a:cs typeface="Barlow"/>
                <a:sym typeface="Barlow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Barlow"/>
              <a:buNone/>
              <a:defRPr sz="2400" b="1">
                <a:solidFill>
                  <a:srgbClr val="FFFFFF"/>
                </a:solidFill>
                <a:latin typeface="Barlow"/>
                <a:ea typeface="Barlow"/>
                <a:cs typeface="Barlow"/>
                <a:sym typeface="Barlow"/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body" idx="1"/>
          </p:nvPr>
        </p:nvSpPr>
        <p:spPr>
          <a:xfrm>
            <a:off x="2075108" y="1798855"/>
            <a:ext cx="9447600" cy="391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393700">
              <a:spcBef>
                <a:spcPts val="600"/>
              </a:spcBef>
              <a:spcAft>
                <a:spcPts val="0"/>
              </a:spcAft>
              <a:buClr>
                <a:srgbClr val="D9D9D9"/>
              </a:buClr>
              <a:buSzPts val="2600"/>
              <a:buFont typeface="Barlow"/>
              <a:buChar char="▪"/>
              <a:defRPr sz="2600">
                <a:solidFill>
                  <a:srgbClr val="434343"/>
                </a:solidFill>
                <a:latin typeface="Barlow"/>
                <a:ea typeface="Barlow"/>
                <a:cs typeface="Barlow"/>
                <a:sym typeface="Barlow"/>
              </a:defRPr>
            </a:lvl1pPr>
            <a:lvl2pPr marL="914400" lvl="1" indent="-39370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2600"/>
              <a:buFont typeface="Barlow"/>
              <a:buChar char="▫"/>
              <a:defRPr sz="2600">
                <a:solidFill>
                  <a:srgbClr val="434343"/>
                </a:solidFill>
                <a:latin typeface="Barlow"/>
                <a:ea typeface="Barlow"/>
                <a:cs typeface="Barlow"/>
                <a:sym typeface="Barlow"/>
              </a:defRPr>
            </a:lvl2pPr>
            <a:lvl3pPr marL="1371600" lvl="2" indent="-39370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2600"/>
              <a:buFont typeface="Barlow"/>
              <a:buChar char="▫"/>
              <a:defRPr sz="2600">
                <a:solidFill>
                  <a:srgbClr val="434343"/>
                </a:solidFill>
                <a:latin typeface="Barlow"/>
                <a:ea typeface="Barlow"/>
                <a:cs typeface="Barlow"/>
                <a:sym typeface="Barlow"/>
              </a:defRPr>
            </a:lvl3pPr>
            <a:lvl4pPr marL="1828800" lvl="3" indent="-39370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2600"/>
              <a:buFont typeface="Barlow"/>
              <a:buChar char="▫"/>
              <a:defRPr sz="2600">
                <a:solidFill>
                  <a:srgbClr val="434343"/>
                </a:solidFill>
                <a:latin typeface="Barlow"/>
                <a:ea typeface="Barlow"/>
                <a:cs typeface="Barlow"/>
                <a:sym typeface="Barlow"/>
              </a:defRPr>
            </a:lvl4pPr>
            <a:lvl5pPr marL="2286000" lvl="4" indent="-39370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2600"/>
              <a:buFont typeface="Barlow"/>
              <a:buChar char="○"/>
              <a:defRPr sz="2600">
                <a:solidFill>
                  <a:srgbClr val="434343"/>
                </a:solidFill>
                <a:latin typeface="Barlow"/>
                <a:ea typeface="Barlow"/>
                <a:cs typeface="Barlow"/>
                <a:sym typeface="Barlow"/>
              </a:defRPr>
            </a:lvl5pPr>
            <a:lvl6pPr marL="2743200" lvl="5" indent="-39370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2600"/>
              <a:buFont typeface="Barlow"/>
              <a:buChar char="■"/>
              <a:defRPr sz="2600">
                <a:solidFill>
                  <a:srgbClr val="434343"/>
                </a:solidFill>
                <a:latin typeface="Barlow"/>
                <a:ea typeface="Barlow"/>
                <a:cs typeface="Barlow"/>
                <a:sym typeface="Barlow"/>
              </a:defRPr>
            </a:lvl6pPr>
            <a:lvl7pPr marL="3200400" lvl="6" indent="-39370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2600"/>
              <a:buFont typeface="Barlow"/>
              <a:buChar char="●"/>
              <a:defRPr sz="2600">
                <a:solidFill>
                  <a:srgbClr val="434343"/>
                </a:solidFill>
                <a:latin typeface="Barlow"/>
                <a:ea typeface="Barlow"/>
                <a:cs typeface="Barlow"/>
                <a:sym typeface="Barlow"/>
              </a:defRPr>
            </a:lvl7pPr>
            <a:lvl8pPr marL="3657600" lvl="7" indent="-39370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2600"/>
              <a:buFont typeface="Barlow"/>
              <a:buChar char="○"/>
              <a:defRPr sz="2600">
                <a:solidFill>
                  <a:srgbClr val="434343"/>
                </a:solidFill>
                <a:latin typeface="Barlow"/>
                <a:ea typeface="Barlow"/>
                <a:cs typeface="Barlow"/>
                <a:sym typeface="Barlow"/>
              </a:defRPr>
            </a:lvl8pPr>
            <a:lvl9pPr marL="4114800" lvl="8" indent="-393700">
              <a:spcBef>
                <a:spcPts val="0"/>
              </a:spcBef>
              <a:spcAft>
                <a:spcPts val="0"/>
              </a:spcAft>
              <a:buClr>
                <a:srgbClr val="D9D9D9"/>
              </a:buClr>
              <a:buSzPts val="2600"/>
              <a:buFont typeface="Barlow"/>
              <a:buChar char="■"/>
              <a:defRPr sz="2600">
                <a:solidFill>
                  <a:srgbClr val="434343"/>
                </a:solidFill>
                <a:latin typeface="Barlow"/>
                <a:ea typeface="Barlow"/>
                <a:cs typeface="Barlow"/>
                <a:sym typeface="Barlow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75002634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3" r:id="rId4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659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659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659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659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659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659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659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659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659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659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659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659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659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659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659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659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659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659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659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659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659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659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659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659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659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659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659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extBox 20">
            <a:extLst>
              <a:ext uri="{FF2B5EF4-FFF2-40B4-BE49-F238E27FC236}">
                <a16:creationId xmlns:a16="http://schemas.microsoft.com/office/drawing/2014/main" id="{D4D7664E-D359-4EA7-BE01-21F016168890}"/>
              </a:ext>
            </a:extLst>
          </p:cNvPr>
          <p:cNvSpPr txBox="1"/>
          <p:nvPr/>
        </p:nvSpPr>
        <p:spPr>
          <a:xfrm>
            <a:off x="914401" y="2015318"/>
            <a:ext cx="8302664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219121"/>
            <a:r>
              <a:rPr lang="en-US" sz="4320" b="1" dirty="0">
                <a:solidFill>
                  <a:srgbClr val="FF7C33"/>
                </a:solidFill>
                <a:latin typeface="Barlow" panose="020B0604020202020204" charset="0"/>
              </a:rPr>
              <a:t>APPROACH</a:t>
            </a:r>
            <a:endParaRPr lang="en-US" sz="2400" b="1" dirty="0">
              <a:solidFill>
                <a:srgbClr val="FF7C33"/>
              </a:solidFill>
              <a:latin typeface="Barlow" panose="020B0604020202020204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70ED519-8FB6-4D6B-98D5-FC8D5A274933}"/>
              </a:ext>
            </a:extLst>
          </p:cNvPr>
          <p:cNvSpPr/>
          <p:nvPr/>
        </p:nvSpPr>
        <p:spPr>
          <a:xfrm>
            <a:off x="838200" y="1679013"/>
            <a:ext cx="76200" cy="2969188"/>
          </a:xfrm>
          <a:prstGeom prst="rect">
            <a:avLst/>
          </a:prstGeom>
          <a:solidFill>
            <a:srgbClr val="FA520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855878"/>
            <a:endParaRPr lang="en-US" sz="1404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8B2DCE8B-FCAE-466E-A494-BC0ED6CEEF1E}"/>
              </a:ext>
            </a:extLst>
          </p:cNvPr>
          <p:cNvSpPr/>
          <p:nvPr/>
        </p:nvSpPr>
        <p:spPr>
          <a:xfrm>
            <a:off x="9140864" y="1676049"/>
            <a:ext cx="76200" cy="2969188"/>
          </a:xfrm>
          <a:prstGeom prst="rect">
            <a:avLst/>
          </a:prstGeom>
          <a:solidFill>
            <a:srgbClr val="FA520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855878"/>
            <a:endParaRPr lang="en-US" sz="1404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BAEB3AC-2C3A-4E2F-AC02-C520DB736D70}"/>
              </a:ext>
            </a:extLst>
          </p:cNvPr>
          <p:cNvSpPr/>
          <p:nvPr/>
        </p:nvSpPr>
        <p:spPr>
          <a:xfrm>
            <a:off x="0" y="1679013"/>
            <a:ext cx="838200" cy="2969188"/>
          </a:xfrm>
          <a:prstGeom prst="rect">
            <a:avLst/>
          </a:pr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855878"/>
            <a:endParaRPr lang="en-US" sz="1404" dirty="0">
              <a:solidFill>
                <a:srgbClr val="FFFFFF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7637847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extBox 20">
            <a:extLst>
              <a:ext uri="{FF2B5EF4-FFF2-40B4-BE49-F238E27FC236}">
                <a16:creationId xmlns:a16="http://schemas.microsoft.com/office/drawing/2014/main" id="{D4D7664E-D359-4EA7-BE01-21F016168890}"/>
              </a:ext>
            </a:extLst>
          </p:cNvPr>
          <p:cNvSpPr txBox="1"/>
          <p:nvPr/>
        </p:nvSpPr>
        <p:spPr>
          <a:xfrm>
            <a:off x="914401" y="2015318"/>
            <a:ext cx="8302664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219121"/>
            <a:r>
              <a:rPr lang="en-US" sz="4320" b="1" dirty="0">
                <a:solidFill>
                  <a:srgbClr val="FF7C33"/>
                </a:solidFill>
                <a:latin typeface="Barlow" panose="020B0604020202020204" charset="0"/>
              </a:rPr>
              <a:t>Slide 2</a:t>
            </a:r>
            <a:endParaRPr lang="en-US" sz="2400" b="1" dirty="0">
              <a:solidFill>
                <a:srgbClr val="FF7C33"/>
              </a:solidFill>
              <a:latin typeface="Barlow" panose="020B0604020202020204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70ED519-8FB6-4D6B-98D5-FC8D5A274933}"/>
              </a:ext>
            </a:extLst>
          </p:cNvPr>
          <p:cNvSpPr/>
          <p:nvPr/>
        </p:nvSpPr>
        <p:spPr>
          <a:xfrm>
            <a:off x="838200" y="1679013"/>
            <a:ext cx="76200" cy="2969188"/>
          </a:xfrm>
          <a:prstGeom prst="rect">
            <a:avLst/>
          </a:prstGeom>
          <a:solidFill>
            <a:srgbClr val="FA520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855878"/>
            <a:endParaRPr lang="en-US" sz="1404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8B2DCE8B-FCAE-466E-A494-BC0ED6CEEF1E}"/>
              </a:ext>
            </a:extLst>
          </p:cNvPr>
          <p:cNvSpPr/>
          <p:nvPr/>
        </p:nvSpPr>
        <p:spPr>
          <a:xfrm>
            <a:off x="9140864" y="1676049"/>
            <a:ext cx="76200" cy="2969188"/>
          </a:xfrm>
          <a:prstGeom prst="rect">
            <a:avLst/>
          </a:prstGeom>
          <a:solidFill>
            <a:srgbClr val="FA520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855878"/>
            <a:endParaRPr lang="en-US" sz="1404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BAEB3AC-2C3A-4E2F-AC02-C520DB736D70}"/>
              </a:ext>
            </a:extLst>
          </p:cNvPr>
          <p:cNvSpPr/>
          <p:nvPr/>
        </p:nvSpPr>
        <p:spPr>
          <a:xfrm>
            <a:off x="0" y="1679013"/>
            <a:ext cx="838200" cy="2969188"/>
          </a:xfrm>
          <a:prstGeom prst="rect">
            <a:avLst/>
          </a:pr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855878"/>
            <a:endParaRPr lang="en-US" sz="1404" dirty="0">
              <a:solidFill>
                <a:srgbClr val="FFFFFF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534184759"/>
      </p:ext>
    </p:extLst>
  </p:cSld>
  <p:clrMapOvr>
    <a:masterClrMapping/>
  </p:clrMapOvr>
</p:sld>
</file>

<file path=ppt/theme/theme1.xml><?xml version="1.0" encoding="utf-8"?>
<a:theme xmlns:a="http://schemas.openxmlformats.org/drawingml/2006/main" name="Template">
  <a:themeElements>
    <a:clrScheme name="Custom3">
      <a:dk1>
        <a:srgbClr val="262626"/>
      </a:dk1>
      <a:lt1>
        <a:srgbClr val="FFFFFF"/>
      </a:lt1>
      <a:dk2>
        <a:srgbClr val="262626"/>
      </a:dk2>
      <a:lt2>
        <a:srgbClr val="FFFFFF"/>
      </a:lt2>
      <a:accent1>
        <a:srgbClr val="4DB3C7"/>
      </a:accent1>
      <a:accent2>
        <a:srgbClr val="85CA46"/>
      </a:accent2>
      <a:accent3>
        <a:srgbClr val="F49D00"/>
      </a:accent3>
      <a:accent4>
        <a:srgbClr val="D2326B"/>
      </a:accent4>
      <a:accent5>
        <a:srgbClr val="1D6E9B"/>
      </a:accent5>
      <a:accent6>
        <a:srgbClr val="6F4EA4"/>
      </a:accent6>
      <a:hlink>
        <a:srgbClr val="FF7C33"/>
      </a:hlink>
      <a:folHlink>
        <a:srgbClr val="00B0F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Template">
  <a:themeElements>
    <a:clrScheme name="Custom3">
      <a:dk1>
        <a:srgbClr val="262626"/>
      </a:dk1>
      <a:lt1>
        <a:srgbClr val="FFFFFF"/>
      </a:lt1>
      <a:dk2>
        <a:srgbClr val="262626"/>
      </a:dk2>
      <a:lt2>
        <a:srgbClr val="FFFFFF"/>
      </a:lt2>
      <a:accent1>
        <a:srgbClr val="4DB3C7"/>
      </a:accent1>
      <a:accent2>
        <a:srgbClr val="85CA46"/>
      </a:accent2>
      <a:accent3>
        <a:srgbClr val="F49D00"/>
      </a:accent3>
      <a:accent4>
        <a:srgbClr val="D2326B"/>
      </a:accent4>
      <a:accent5>
        <a:srgbClr val="1D6E9B"/>
      </a:accent5>
      <a:accent6>
        <a:srgbClr val="6F4EA4"/>
      </a:accent6>
      <a:hlink>
        <a:srgbClr val="FF7C33"/>
      </a:hlink>
      <a:folHlink>
        <a:srgbClr val="00B0F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24423</TotalTime>
  <Words>3</Words>
  <Application>Microsoft Office PowerPoint</Application>
  <PresentationFormat>Widescreen</PresentationFormat>
  <Paragraphs>2</Paragraphs>
  <Slides>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Barlow</vt:lpstr>
      <vt:lpstr>Calibri</vt:lpstr>
      <vt:lpstr>Template</vt:lpstr>
      <vt:lpstr>2_Template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Amulya SB</dc:creator>
  <cp:lastModifiedBy>Amulya SB</cp:lastModifiedBy>
  <cp:revision>78</cp:revision>
  <dcterms:created xsi:type="dcterms:W3CDTF">2021-11-25T13:27:55Z</dcterms:created>
  <dcterms:modified xsi:type="dcterms:W3CDTF">2022-01-18T10:45:09Z</dcterms:modified>
</cp:coreProperties>
</file>