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4"/>
  </p:notesMasterIdLst>
  <p:sldIdLst>
    <p:sldId id="1803" r:id="rId2"/>
    <p:sldId id="180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BF1-4B43-98CB-CFBC90C7B8F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BF1-4B43-98CB-CFBC90C7B8F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F1-4B43-98CB-CFBC90C7B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3354176"/>
        <c:axId val="843359424"/>
      </c:barChart>
      <c:catAx>
        <c:axId val="84335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3359424"/>
        <c:crosses val="autoZero"/>
        <c:auto val="1"/>
        <c:lblAlgn val="ctr"/>
        <c:lblOffset val="100"/>
        <c:noMultiLvlLbl val="0"/>
      </c:catAx>
      <c:valAx>
        <c:axId val="84335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335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006A3D-442A-4512-BA1B-21C477CB4247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C8E5454-F996-4C63-BD90-0761B0416209}">
      <dgm:prSet phldrT="[Text]"/>
      <dgm:spPr/>
      <dgm:t>
        <a:bodyPr/>
        <a:lstStyle/>
        <a:p>
          <a:r>
            <a:rPr lang="en-US" dirty="0"/>
            <a:t>1</a:t>
          </a:r>
          <a:endParaRPr lang="en-IN" dirty="0"/>
        </a:p>
      </dgm:t>
    </dgm:pt>
    <dgm:pt modelId="{2A11E14B-343C-4DC5-80CC-13F6C6FC23EF}" type="parTrans" cxnId="{0A47EF4C-8718-4EA6-B2D4-EE1FF77683D4}">
      <dgm:prSet/>
      <dgm:spPr/>
      <dgm:t>
        <a:bodyPr/>
        <a:lstStyle/>
        <a:p>
          <a:endParaRPr lang="en-IN"/>
        </a:p>
      </dgm:t>
    </dgm:pt>
    <dgm:pt modelId="{E7343EB7-380E-4E3C-8D92-98C582300DBF}" type="sibTrans" cxnId="{0A47EF4C-8718-4EA6-B2D4-EE1FF77683D4}">
      <dgm:prSet/>
      <dgm:spPr/>
      <dgm:t>
        <a:bodyPr/>
        <a:lstStyle/>
        <a:p>
          <a:endParaRPr lang="en-IN"/>
        </a:p>
      </dgm:t>
    </dgm:pt>
    <dgm:pt modelId="{62CC3B74-FEF2-4302-A59F-EDC08D0810D8}">
      <dgm:prSet phldrT="[Text]"/>
      <dgm:spPr/>
      <dgm:t>
        <a:bodyPr/>
        <a:lstStyle/>
        <a:p>
          <a:r>
            <a:rPr lang="en-US" dirty="0"/>
            <a:t>2</a:t>
          </a:r>
          <a:endParaRPr lang="en-IN" dirty="0"/>
        </a:p>
      </dgm:t>
    </dgm:pt>
    <dgm:pt modelId="{7D5AF8D9-5DC4-4883-BB6C-4F0ED23AC082}" type="parTrans" cxnId="{A492C8F7-81C2-4D85-80EB-6F11FCE4E9A6}">
      <dgm:prSet/>
      <dgm:spPr/>
      <dgm:t>
        <a:bodyPr/>
        <a:lstStyle/>
        <a:p>
          <a:endParaRPr lang="en-IN"/>
        </a:p>
      </dgm:t>
    </dgm:pt>
    <dgm:pt modelId="{1D0AD458-738E-4C6D-AE84-AE1258AE3145}" type="sibTrans" cxnId="{A492C8F7-81C2-4D85-80EB-6F11FCE4E9A6}">
      <dgm:prSet/>
      <dgm:spPr/>
      <dgm:t>
        <a:bodyPr/>
        <a:lstStyle/>
        <a:p>
          <a:endParaRPr lang="en-IN"/>
        </a:p>
      </dgm:t>
    </dgm:pt>
    <dgm:pt modelId="{E28E1F82-0D93-4F0D-B255-14275BF0B7CD}">
      <dgm:prSet phldrT="[Text]"/>
      <dgm:spPr/>
      <dgm:t>
        <a:bodyPr/>
        <a:lstStyle/>
        <a:p>
          <a:r>
            <a:rPr lang="en-US" dirty="0"/>
            <a:t>4</a:t>
          </a:r>
          <a:endParaRPr lang="en-IN" dirty="0"/>
        </a:p>
      </dgm:t>
    </dgm:pt>
    <dgm:pt modelId="{9EF4ACC9-811C-47F3-AA4A-9FD5BF3980FB}" type="parTrans" cxnId="{AA43B080-BF45-4A78-8F0F-3ED15FE3AAEA}">
      <dgm:prSet/>
      <dgm:spPr/>
      <dgm:t>
        <a:bodyPr/>
        <a:lstStyle/>
        <a:p>
          <a:endParaRPr lang="en-IN"/>
        </a:p>
      </dgm:t>
    </dgm:pt>
    <dgm:pt modelId="{5235166B-4641-41F9-BE3D-4A7785E51BC2}" type="sibTrans" cxnId="{AA43B080-BF45-4A78-8F0F-3ED15FE3AAEA}">
      <dgm:prSet/>
      <dgm:spPr/>
      <dgm:t>
        <a:bodyPr/>
        <a:lstStyle/>
        <a:p>
          <a:endParaRPr lang="en-IN"/>
        </a:p>
      </dgm:t>
    </dgm:pt>
    <dgm:pt modelId="{13007334-2D56-4312-960F-0BFE6CF56C80}">
      <dgm:prSet phldrT="[Text]"/>
      <dgm:spPr/>
      <dgm:t>
        <a:bodyPr/>
        <a:lstStyle/>
        <a:p>
          <a:r>
            <a:rPr lang="en-US" dirty="0"/>
            <a:t>5</a:t>
          </a:r>
          <a:endParaRPr lang="en-IN" dirty="0"/>
        </a:p>
      </dgm:t>
    </dgm:pt>
    <dgm:pt modelId="{F2CD1DCD-9418-45EB-95FA-238D3FAB7FCF}" type="parTrans" cxnId="{11D070C7-E819-4F0A-9A85-56FD47EDD628}">
      <dgm:prSet/>
      <dgm:spPr/>
      <dgm:t>
        <a:bodyPr/>
        <a:lstStyle/>
        <a:p>
          <a:endParaRPr lang="en-IN"/>
        </a:p>
      </dgm:t>
    </dgm:pt>
    <dgm:pt modelId="{F5131054-3C50-4742-B000-A319C7C3B971}" type="sibTrans" cxnId="{11D070C7-E819-4F0A-9A85-56FD47EDD628}">
      <dgm:prSet/>
      <dgm:spPr/>
      <dgm:t>
        <a:bodyPr/>
        <a:lstStyle/>
        <a:p>
          <a:endParaRPr lang="en-IN"/>
        </a:p>
      </dgm:t>
    </dgm:pt>
    <dgm:pt modelId="{2D4895B8-0E1E-4263-8FDA-FEDED0FBA525}">
      <dgm:prSet phldrT="[Text]"/>
      <dgm:spPr/>
      <dgm:t>
        <a:bodyPr/>
        <a:lstStyle/>
        <a:p>
          <a:r>
            <a:rPr lang="en-US" dirty="0"/>
            <a:t>3</a:t>
          </a:r>
          <a:endParaRPr lang="en-IN" dirty="0"/>
        </a:p>
      </dgm:t>
    </dgm:pt>
    <dgm:pt modelId="{A1E92D75-E656-4044-8DA4-7BA04C0C2229}" type="parTrans" cxnId="{26E0074E-0697-4952-83CA-7D4BA7BBDEEB}">
      <dgm:prSet/>
      <dgm:spPr/>
      <dgm:t>
        <a:bodyPr/>
        <a:lstStyle/>
        <a:p>
          <a:endParaRPr lang="en-IN"/>
        </a:p>
      </dgm:t>
    </dgm:pt>
    <dgm:pt modelId="{BA806C51-B55F-405C-951F-2129795DC5BC}" type="sibTrans" cxnId="{26E0074E-0697-4952-83CA-7D4BA7BBDEEB}">
      <dgm:prSet/>
      <dgm:spPr/>
      <dgm:t>
        <a:bodyPr/>
        <a:lstStyle/>
        <a:p>
          <a:endParaRPr lang="en-IN"/>
        </a:p>
      </dgm:t>
    </dgm:pt>
    <dgm:pt modelId="{380B2062-0E39-4DFA-A9C4-2FCD1A4CA77E}">
      <dgm:prSet phldrT="[Text]"/>
      <dgm:spPr/>
      <dgm:t>
        <a:bodyPr/>
        <a:lstStyle/>
        <a:p>
          <a:r>
            <a:rPr lang="en-US" dirty="0"/>
            <a:t>6</a:t>
          </a:r>
          <a:endParaRPr lang="en-IN" dirty="0"/>
        </a:p>
      </dgm:t>
    </dgm:pt>
    <dgm:pt modelId="{497A7957-90B9-4BD4-848D-95050BE31C42}" type="parTrans" cxnId="{FF58481E-68E1-4F04-BCA7-DF2454561BF5}">
      <dgm:prSet/>
      <dgm:spPr/>
      <dgm:t>
        <a:bodyPr/>
        <a:lstStyle/>
        <a:p>
          <a:endParaRPr lang="en-IN"/>
        </a:p>
      </dgm:t>
    </dgm:pt>
    <dgm:pt modelId="{2B596A1F-EE11-4892-8106-A70030CA9044}" type="sibTrans" cxnId="{FF58481E-68E1-4F04-BCA7-DF2454561BF5}">
      <dgm:prSet/>
      <dgm:spPr/>
      <dgm:t>
        <a:bodyPr/>
        <a:lstStyle/>
        <a:p>
          <a:endParaRPr lang="en-IN"/>
        </a:p>
      </dgm:t>
    </dgm:pt>
    <dgm:pt modelId="{E9A92847-E555-480E-961F-C8363A7D2593}">
      <dgm:prSet phldrT="[Text]"/>
      <dgm:spPr/>
      <dgm:t>
        <a:bodyPr/>
        <a:lstStyle/>
        <a:p>
          <a:r>
            <a:rPr lang="en-US" dirty="0"/>
            <a:t>1</a:t>
          </a:r>
          <a:endParaRPr lang="en-IN" dirty="0"/>
        </a:p>
      </dgm:t>
    </dgm:pt>
    <dgm:pt modelId="{24E65792-2834-4ABD-B417-D337E89A498C}" type="parTrans" cxnId="{A3CD74EA-A27C-453D-A6C0-C1C73386A9C2}">
      <dgm:prSet/>
      <dgm:spPr/>
      <dgm:t>
        <a:bodyPr/>
        <a:lstStyle/>
        <a:p>
          <a:endParaRPr lang="en-IN"/>
        </a:p>
      </dgm:t>
    </dgm:pt>
    <dgm:pt modelId="{7A9588D4-A0B1-41E8-854E-2C6F8B00E187}" type="sibTrans" cxnId="{A3CD74EA-A27C-453D-A6C0-C1C73386A9C2}">
      <dgm:prSet/>
      <dgm:spPr/>
      <dgm:t>
        <a:bodyPr/>
        <a:lstStyle/>
        <a:p>
          <a:endParaRPr lang="en-IN"/>
        </a:p>
      </dgm:t>
    </dgm:pt>
    <dgm:pt modelId="{8355A1C6-A5D3-4AB5-AB77-CE79664453A5}">
      <dgm:prSet phldrT="[Text]"/>
      <dgm:spPr/>
      <dgm:t>
        <a:bodyPr/>
        <a:lstStyle/>
        <a:p>
          <a:r>
            <a:rPr lang="en-US" dirty="0"/>
            <a:t>2</a:t>
          </a:r>
          <a:endParaRPr lang="en-IN" dirty="0"/>
        </a:p>
      </dgm:t>
    </dgm:pt>
    <dgm:pt modelId="{B0871C2F-93BA-4A03-B198-0AFD59322388}" type="parTrans" cxnId="{A4D349FD-137E-45B4-A561-D78C13721052}">
      <dgm:prSet/>
      <dgm:spPr/>
      <dgm:t>
        <a:bodyPr/>
        <a:lstStyle/>
        <a:p>
          <a:endParaRPr lang="en-IN"/>
        </a:p>
      </dgm:t>
    </dgm:pt>
    <dgm:pt modelId="{2F5E55EE-9059-479E-BEB9-6879F1AED7B8}" type="sibTrans" cxnId="{A4D349FD-137E-45B4-A561-D78C13721052}">
      <dgm:prSet/>
      <dgm:spPr/>
      <dgm:t>
        <a:bodyPr/>
        <a:lstStyle/>
        <a:p>
          <a:endParaRPr lang="en-IN"/>
        </a:p>
      </dgm:t>
    </dgm:pt>
    <dgm:pt modelId="{AA5C2A1A-6E52-4607-BE27-ED7259F19E5B}">
      <dgm:prSet phldrT="[Text]"/>
      <dgm:spPr/>
      <dgm:t>
        <a:bodyPr/>
        <a:lstStyle/>
        <a:p>
          <a:r>
            <a:rPr lang="en-US" dirty="0"/>
            <a:t>3</a:t>
          </a:r>
          <a:endParaRPr lang="en-IN" dirty="0"/>
        </a:p>
      </dgm:t>
    </dgm:pt>
    <dgm:pt modelId="{F561EA21-144D-45C6-ACEA-7EFF05CA651E}" type="parTrans" cxnId="{9EE96892-1B34-4D67-B969-EF090E01A688}">
      <dgm:prSet/>
      <dgm:spPr/>
      <dgm:t>
        <a:bodyPr/>
        <a:lstStyle/>
        <a:p>
          <a:endParaRPr lang="en-IN"/>
        </a:p>
      </dgm:t>
    </dgm:pt>
    <dgm:pt modelId="{4333E80A-C6E8-4BB9-843F-FEC0CFCDF5A7}" type="sibTrans" cxnId="{9EE96892-1B34-4D67-B969-EF090E01A688}">
      <dgm:prSet/>
      <dgm:spPr/>
      <dgm:t>
        <a:bodyPr/>
        <a:lstStyle/>
        <a:p>
          <a:endParaRPr lang="en-IN"/>
        </a:p>
      </dgm:t>
    </dgm:pt>
    <dgm:pt modelId="{C45A7036-B0BA-41EE-AF57-3AA22615A62F}" type="pres">
      <dgm:prSet presAssocID="{B8006A3D-442A-4512-BA1B-21C477CB424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EEA0786-A66C-4923-A247-1CB2A2C5C694}" type="pres">
      <dgm:prSet presAssocID="{B8006A3D-442A-4512-BA1B-21C477CB4247}" presName="hierFlow" presStyleCnt="0"/>
      <dgm:spPr/>
    </dgm:pt>
    <dgm:pt modelId="{C42A8974-B24D-4A98-94D7-F5DF7C861194}" type="pres">
      <dgm:prSet presAssocID="{B8006A3D-442A-4512-BA1B-21C477CB4247}" presName="firstBuf" presStyleCnt="0"/>
      <dgm:spPr/>
    </dgm:pt>
    <dgm:pt modelId="{6BA75F48-4FC0-43B7-BA7F-940A48B1B81B}" type="pres">
      <dgm:prSet presAssocID="{B8006A3D-442A-4512-BA1B-21C477CB424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8200792-7655-4FC7-AAFF-172527A0C8F8}" type="pres">
      <dgm:prSet presAssocID="{DC8E5454-F996-4C63-BD90-0761B0416209}" presName="Name14" presStyleCnt="0"/>
      <dgm:spPr/>
    </dgm:pt>
    <dgm:pt modelId="{32111526-301C-464D-8335-B054DA19A183}" type="pres">
      <dgm:prSet presAssocID="{DC8E5454-F996-4C63-BD90-0761B0416209}" presName="level1Shape" presStyleLbl="node0" presStyleIdx="0" presStyleCnt="1">
        <dgm:presLayoutVars>
          <dgm:chPref val="3"/>
        </dgm:presLayoutVars>
      </dgm:prSet>
      <dgm:spPr/>
    </dgm:pt>
    <dgm:pt modelId="{E36183A5-FD55-49C9-8C04-83CCDCD2366A}" type="pres">
      <dgm:prSet presAssocID="{DC8E5454-F996-4C63-BD90-0761B0416209}" presName="hierChild2" presStyleCnt="0"/>
      <dgm:spPr/>
    </dgm:pt>
    <dgm:pt modelId="{57F4CDE8-2C25-4E6C-B674-B58E1161AF5C}" type="pres">
      <dgm:prSet presAssocID="{7D5AF8D9-5DC4-4883-BB6C-4F0ED23AC082}" presName="Name19" presStyleLbl="parChTrans1D2" presStyleIdx="0" presStyleCnt="2"/>
      <dgm:spPr/>
    </dgm:pt>
    <dgm:pt modelId="{CC981AEB-DB9B-48A6-A664-0CA06B0704E4}" type="pres">
      <dgm:prSet presAssocID="{62CC3B74-FEF2-4302-A59F-EDC08D0810D8}" presName="Name21" presStyleCnt="0"/>
      <dgm:spPr/>
    </dgm:pt>
    <dgm:pt modelId="{1DEDB834-AD94-4D38-9347-BDA3FB4E5293}" type="pres">
      <dgm:prSet presAssocID="{62CC3B74-FEF2-4302-A59F-EDC08D0810D8}" presName="level2Shape" presStyleLbl="node2" presStyleIdx="0" presStyleCnt="2"/>
      <dgm:spPr/>
    </dgm:pt>
    <dgm:pt modelId="{6526AFD1-1C7E-48C3-A75E-8AD989406794}" type="pres">
      <dgm:prSet presAssocID="{62CC3B74-FEF2-4302-A59F-EDC08D0810D8}" presName="hierChild3" presStyleCnt="0"/>
      <dgm:spPr/>
    </dgm:pt>
    <dgm:pt modelId="{484CD5E9-66AB-4FB4-B25C-9E64E698E0F9}" type="pres">
      <dgm:prSet presAssocID="{9EF4ACC9-811C-47F3-AA4A-9FD5BF3980FB}" presName="Name19" presStyleLbl="parChTrans1D3" presStyleIdx="0" presStyleCnt="3"/>
      <dgm:spPr/>
    </dgm:pt>
    <dgm:pt modelId="{2B6FE263-ADAC-4562-AB9E-09AB16E3BCAC}" type="pres">
      <dgm:prSet presAssocID="{E28E1F82-0D93-4F0D-B255-14275BF0B7CD}" presName="Name21" presStyleCnt="0"/>
      <dgm:spPr/>
    </dgm:pt>
    <dgm:pt modelId="{51DA784A-FDD8-4FDF-8E02-7A63FB6DA0D9}" type="pres">
      <dgm:prSet presAssocID="{E28E1F82-0D93-4F0D-B255-14275BF0B7CD}" presName="level2Shape" presStyleLbl="node3" presStyleIdx="0" presStyleCnt="3"/>
      <dgm:spPr/>
    </dgm:pt>
    <dgm:pt modelId="{B5FF5826-238B-446D-8890-317599B44CF1}" type="pres">
      <dgm:prSet presAssocID="{E28E1F82-0D93-4F0D-B255-14275BF0B7CD}" presName="hierChild3" presStyleCnt="0"/>
      <dgm:spPr/>
    </dgm:pt>
    <dgm:pt modelId="{6C69EA16-A59D-4B56-9C2B-C0F3D9909D4E}" type="pres">
      <dgm:prSet presAssocID="{F2CD1DCD-9418-45EB-95FA-238D3FAB7FCF}" presName="Name19" presStyleLbl="parChTrans1D3" presStyleIdx="1" presStyleCnt="3"/>
      <dgm:spPr/>
    </dgm:pt>
    <dgm:pt modelId="{09135C5E-FAD9-4F06-B980-7085469AAFF4}" type="pres">
      <dgm:prSet presAssocID="{13007334-2D56-4312-960F-0BFE6CF56C80}" presName="Name21" presStyleCnt="0"/>
      <dgm:spPr/>
    </dgm:pt>
    <dgm:pt modelId="{514EAA8C-4853-4126-8D74-5E98742DF237}" type="pres">
      <dgm:prSet presAssocID="{13007334-2D56-4312-960F-0BFE6CF56C80}" presName="level2Shape" presStyleLbl="node3" presStyleIdx="1" presStyleCnt="3"/>
      <dgm:spPr/>
    </dgm:pt>
    <dgm:pt modelId="{358AE5A1-DFCA-461D-BB7D-9D5C8A5B46A0}" type="pres">
      <dgm:prSet presAssocID="{13007334-2D56-4312-960F-0BFE6CF56C80}" presName="hierChild3" presStyleCnt="0"/>
      <dgm:spPr/>
    </dgm:pt>
    <dgm:pt modelId="{06AFC17E-3812-439F-8DD0-EB12A29DCB4D}" type="pres">
      <dgm:prSet presAssocID="{A1E92D75-E656-4044-8DA4-7BA04C0C2229}" presName="Name19" presStyleLbl="parChTrans1D2" presStyleIdx="1" presStyleCnt="2"/>
      <dgm:spPr/>
    </dgm:pt>
    <dgm:pt modelId="{A72701F6-899A-4295-BF1C-3CBC0F26014D}" type="pres">
      <dgm:prSet presAssocID="{2D4895B8-0E1E-4263-8FDA-FEDED0FBA525}" presName="Name21" presStyleCnt="0"/>
      <dgm:spPr/>
    </dgm:pt>
    <dgm:pt modelId="{CD371645-6C66-4513-8EEB-75D13ED958B7}" type="pres">
      <dgm:prSet presAssocID="{2D4895B8-0E1E-4263-8FDA-FEDED0FBA525}" presName="level2Shape" presStyleLbl="node2" presStyleIdx="1" presStyleCnt="2"/>
      <dgm:spPr/>
    </dgm:pt>
    <dgm:pt modelId="{CA9730B3-3E5C-4351-A3FA-BB679D20D701}" type="pres">
      <dgm:prSet presAssocID="{2D4895B8-0E1E-4263-8FDA-FEDED0FBA525}" presName="hierChild3" presStyleCnt="0"/>
      <dgm:spPr/>
    </dgm:pt>
    <dgm:pt modelId="{ED173EE0-E80C-4E80-9C05-49FF17015803}" type="pres">
      <dgm:prSet presAssocID="{497A7957-90B9-4BD4-848D-95050BE31C42}" presName="Name19" presStyleLbl="parChTrans1D3" presStyleIdx="2" presStyleCnt="3"/>
      <dgm:spPr/>
    </dgm:pt>
    <dgm:pt modelId="{A086B62E-E2B5-49EA-8593-8D0B93DEC011}" type="pres">
      <dgm:prSet presAssocID="{380B2062-0E39-4DFA-A9C4-2FCD1A4CA77E}" presName="Name21" presStyleCnt="0"/>
      <dgm:spPr/>
    </dgm:pt>
    <dgm:pt modelId="{9B53686B-DDF4-4863-BE24-5F78B1951EBA}" type="pres">
      <dgm:prSet presAssocID="{380B2062-0E39-4DFA-A9C4-2FCD1A4CA77E}" presName="level2Shape" presStyleLbl="node3" presStyleIdx="2" presStyleCnt="3"/>
      <dgm:spPr/>
    </dgm:pt>
    <dgm:pt modelId="{73B7B6CB-5FA4-46BE-9D93-E2D6A91084AE}" type="pres">
      <dgm:prSet presAssocID="{380B2062-0E39-4DFA-A9C4-2FCD1A4CA77E}" presName="hierChild3" presStyleCnt="0"/>
      <dgm:spPr/>
    </dgm:pt>
    <dgm:pt modelId="{3F10D432-9DFF-4D45-85C7-50B564D18CE7}" type="pres">
      <dgm:prSet presAssocID="{B8006A3D-442A-4512-BA1B-21C477CB4247}" presName="bgShapesFlow" presStyleCnt="0"/>
      <dgm:spPr/>
    </dgm:pt>
    <dgm:pt modelId="{738CC2EA-2C92-45EE-8BCA-A0E6D335F777}" type="pres">
      <dgm:prSet presAssocID="{E9A92847-E555-480E-961F-C8363A7D2593}" presName="rectComp" presStyleCnt="0"/>
      <dgm:spPr/>
    </dgm:pt>
    <dgm:pt modelId="{1F475E8C-F4F8-47A0-8AB7-0EF58F9E2F7C}" type="pres">
      <dgm:prSet presAssocID="{E9A92847-E555-480E-961F-C8363A7D2593}" presName="bgRect" presStyleLbl="bgShp" presStyleIdx="0" presStyleCnt="3"/>
      <dgm:spPr/>
    </dgm:pt>
    <dgm:pt modelId="{A6F05057-3979-4E74-B181-FB357BD2D665}" type="pres">
      <dgm:prSet presAssocID="{E9A92847-E555-480E-961F-C8363A7D2593}" presName="bgRectTx" presStyleLbl="bgShp" presStyleIdx="0" presStyleCnt="3">
        <dgm:presLayoutVars>
          <dgm:bulletEnabled val="1"/>
        </dgm:presLayoutVars>
      </dgm:prSet>
      <dgm:spPr/>
    </dgm:pt>
    <dgm:pt modelId="{C3672D3B-4812-4B9D-ACBF-C97803E34296}" type="pres">
      <dgm:prSet presAssocID="{E9A92847-E555-480E-961F-C8363A7D2593}" presName="spComp" presStyleCnt="0"/>
      <dgm:spPr/>
    </dgm:pt>
    <dgm:pt modelId="{6F01522F-E574-4062-A96F-3BC6176631B3}" type="pres">
      <dgm:prSet presAssocID="{E9A92847-E555-480E-961F-C8363A7D2593}" presName="vSp" presStyleCnt="0"/>
      <dgm:spPr/>
    </dgm:pt>
    <dgm:pt modelId="{F171C326-D757-4BFE-A8F9-ED38A684CF29}" type="pres">
      <dgm:prSet presAssocID="{8355A1C6-A5D3-4AB5-AB77-CE79664453A5}" presName="rectComp" presStyleCnt="0"/>
      <dgm:spPr/>
    </dgm:pt>
    <dgm:pt modelId="{EB227898-E47C-4F59-A7C1-842F5C5EE03B}" type="pres">
      <dgm:prSet presAssocID="{8355A1C6-A5D3-4AB5-AB77-CE79664453A5}" presName="bgRect" presStyleLbl="bgShp" presStyleIdx="1" presStyleCnt="3"/>
      <dgm:spPr/>
    </dgm:pt>
    <dgm:pt modelId="{8F17491C-B1D9-4ADA-94B8-BEF722D224FB}" type="pres">
      <dgm:prSet presAssocID="{8355A1C6-A5D3-4AB5-AB77-CE79664453A5}" presName="bgRectTx" presStyleLbl="bgShp" presStyleIdx="1" presStyleCnt="3">
        <dgm:presLayoutVars>
          <dgm:bulletEnabled val="1"/>
        </dgm:presLayoutVars>
      </dgm:prSet>
      <dgm:spPr/>
    </dgm:pt>
    <dgm:pt modelId="{52576C0D-68DF-4F97-8103-E3208553B731}" type="pres">
      <dgm:prSet presAssocID="{8355A1C6-A5D3-4AB5-AB77-CE79664453A5}" presName="spComp" presStyleCnt="0"/>
      <dgm:spPr/>
    </dgm:pt>
    <dgm:pt modelId="{716F410E-CBBE-4B51-A6DB-9E94C3B3B8DB}" type="pres">
      <dgm:prSet presAssocID="{8355A1C6-A5D3-4AB5-AB77-CE79664453A5}" presName="vSp" presStyleCnt="0"/>
      <dgm:spPr/>
    </dgm:pt>
    <dgm:pt modelId="{178E9A74-F170-434C-A94B-B1329F2E7E92}" type="pres">
      <dgm:prSet presAssocID="{AA5C2A1A-6E52-4607-BE27-ED7259F19E5B}" presName="rectComp" presStyleCnt="0"/>
      <dgm:spPr/>
    </dgm:pt>
    <dgm:pt modelId="{8FB4A5BB-3024-4B3A-A128-4D636767FDC7}" type="pres">
      <dgm:prSet presAssocID="{AA5C2A1A-6E52-4607-BE27-ED7259F19E5B}" presName="bgRect" presStyleLbl="bgShp" presStyleIdx="2" presStyleCnt="3"/>
      <dgm:spPr/>
    </dgm:pt>
    <dgm:pt modelId="{3D054BC8-943A-45ED-92CA-964C47D294CD}" type="pres">
      <dgm:prSet presAssocID="{AA5C2A1A-6E52-4607-BE27-ED7259F19E5B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36A8AD00-DB7D-4FED-A540-B78955F46ED8}" type="presOf" srcId="{AA5C2A1A-6E52-4607-BE27-ED7259F19E5B}" destId="{3D054BC8-943A-45ED-92CA-964C47D294CD}" srcOrd="1" destOrd="0" presId="urn:microsoft.com/office/officeart/2005/8/layout/hierarchy6"/>
    <dgm:cxn modelId="{6F7B4F05-41FE-4D99-B3C1-C192B30CD74C}" type="presOf" srcId="{F2CD1DCD-9418-45EB-95FA-238D3FAB7FCF}" destId="{6C69EA16-A59D-4B56-9C2B-C0F3D9909D4E}" srcOrd="0" destOrd="0" presId="urn:microsoft.com/office/officeart/2005/8/layout/hierarchy6"/>
    <dgm:cxn modelId="{538C700B-CDF7-431C-982E-EED45BBDAB86}" type="presOf" srcId="{62CC3B74-FEF2-4302-A59F-EDC08D0810D8}" destId="{1DEDB834-AD94-4D38-9347-BDA3FB4E5293}" srcOrd="0" destOrd="0" presId="urn:microsoft.com/office/officeart/2005/8/layout/hierarchy6"/>
    <dgm:cxn modelId="{A5A3BE11-E5EF-4ED1-A115-763C5C1512AA}" type="presOf" srcId="{E9A92847-E555-480E-961F-C8363A7D2593}" destId="{A6F05057-3979-4E74-B181-FB357BD2D665}" srcOrd="1" destOrd="0" presId="urn:microsoft.com/office/officeart/2005/8/layout/hierarchy6"/>
    <dgm:cxn modelId="{99F56E1B-AC84-4731-9A9C-F2F381F14F38}" type="presOf" srcId="{E28E1F82-0D93-4F0D-B255-14275BF0B7CD}" destId="{51DA784A-FDD8-4FDF-8E02-7A63FB6DA0D9}" srcOrd="0" destOrd="0" presId="urn:microsoft.com/office/officeart/2005/8/layout/hierarchy6"/>
    <dgm:cxn modelId="{FF58481E-68E1-4F04-BCA7-DF2454561BF5}" srcId="{2D4895B8-0E1E-4263-8FDA-FEDED0FBA525}" destId="{380B2062-0E39-4DFA-A9C4-2FCD1A4CA77E}" srcOrd="0" destOrd="0" parTransId="{497A7957-90B9-4BD4-848D-95050BE31C42}" sibTransId="{2B596A1F-EE11-4892-8106-A70030CA9044}"/>
    <dgm:cxn modelId="{58839F29-3725-4801-A553-00A8508D348F}" type="presOf" srcId="{380B2062-0E39-4DFA-A9C4-2FCD1A4CA77E}" destId="{9B53686B-DDF4-4863-BE24-5F78B1951EBA}" srcOrd="0" destOrd="0" presId="urn:microsoft.com/office/officeart/2005/8/layout/hierarchy6"/>
    <dgm:cxn modelId="{1147132E-AF4B-46C3-9F8B-A23944DE5B43}" type="presOf" srcId="{497A7957-90B9-4BD4-848D-95050BE31C42}" destId="{ED173EE0-E80C-4E80-9C05-49FF17015803}" srcOrd="0" destOrd="0" presId="urn:microsoft.com/office/officeart/2005/8/layout/hierarchy6"/>
    <dgm:cxn modelId="{AD622565-DB52-4706-B9E0-EACDCEEF8B24}" type="presOf" srcId="{7D5AF8D9-5DC4-4883-BB6C-4F0ED23AC082}" destId="{57F4CDE8-2C25-4E6C-B674-B58E1161AF5C}" srcOrd="0" destOrd="0" presId="urn:microsoft.com/office/officeart/2005/8/layout/hierarchy6"/>
    <dgm:cxn modelId="{9EEBA366-AC6D-4A94-B08E-C79571EBD9DC}" type="presOf" srcId="{DC8E5454-F996-4C63-BD90-0761B0416209}" destId="{32111526-301C-464D-8335-B054DA19A183}" srcOrd="0" destOrd="0" presId="urn:microsoft.com/office/officeart/2005/8/layout/hierarchy6"/>
    <dgm:cxn modelId="{9238484A-ED0B-477A-A293-DA1103088C98}" type="presOf" srcId="{E9A92847-E555-480E-961F-C8363A7D2593}" destId="{1F475E8C-F4F8-47A0-8AB7-0EF58F9E2F7C}" srcOrd="0" destOrd="0" presId="urn:microsoft.com/office/officeart/2005/8/layout/hierarchy6"/>
    <dgm:cxn modelId="{0A47EF4C-8718-4EA6-B2D4-EE1FF77683D4}" srcId="{B8006A3D-442A-4512-BA1B-21C477CB4247}" destId="{DC8E5454-F996-4C63-BD90-0761B0416209}" srcOrd="0" destOrd="0" parTransId="{2A11E14B-343C-4DC5-80CC-13F6C6FC23EF}" sibTransId="{E7343EB7-380E-4E3C-8D92-98C582300DBF}"/>
    <dgm:cxn modelId="{26E0074E-0697-4952-83CA-7D4BA7BBDEEB}" srcId="{DC8E5454-F996-4C63-BD90-0761B0416209}" destId="{2D4895B8-0E1E-4263-8FDA-FEDED0FBA525}" srcOrd="1" destOrd="0" parTransId="{A1E92D75-E656-4044-8DA4-7BA04C0C2229}" sibTransId="{BA806C51-B55F-405C-951F-2129795DC5BC}"/>
    <dgm:cxn modelId="{A0430E6E-BBBB-4240-9724-4372541979AD}" type="presOf" srcId="{13007334-2D56-4312-960F-0BFE6CF56C80}" destId="{514EAA8C-4853-4126-8D74-5E98742DF237}" srcOrd="0" destOrd="0" presId="urn:microsoft.com/office/officeart/2005/8/layout/hierarchy6"/>
    <dgm:cxn modelId="{48281E52-BC4C-4925-87B7-73BD2CD6911B}" type="presOf" srcId="{A1E92D75-E656-4044-8DA4-7BA04C0C2229}" destId="{06AFC17E-3812-439F-8DD0-EB12A29DCB4D}" srcOrd="0" destOrd="0" presId="urn:microsoft.com/office/officeart/2005/8/layout/hierarchy6"/>
    <dgm:cxn modelId="{2A77547C-39A9-476E-836E-6A2E71FB7ED0}" type="presOf" srcId="{B8006A3D-442A-4512-BA1B-21C477CB4247}" destId="{C45A7036-B0BA-41EE-AF57-3AA22615A62F}" srcOrd="0" destOrd="0" presId="urn:microsoft.com/office/officeart/2005/8/layout/hierarchy6"/>
    <dgm:cxn modelId="{AA43B080-BF45-4A78-8F0F-3ED15FE3AAEA}" srcId="{62CC3B74-FEF2-4302-A59F-EDC08D0810D8}" destId="{E28E1F82-0D93-4F0D-B255-14275BF0B7CD}" srcOrd="0" destOrd="0" parTransId="{9EF4ACC9-811C-47F3-AA4A-9FD5BF3980FB}" sibTransId="{5235166B-4641-41F9-BE3D-4A7785E51BC2}"/>
    <dgm:cxn modelId="{9EE96892-1B34-4D67-B969-EF090E01A688}" srcId="{B8006A3D-442A-4512-BA1B-21C477CB4247}" destId="{AA5C2A1A-6E52-4607-BE27-ED7259F19E5B}" srcOrd="3" destOrd="0" parTransId="{F561EA21-144D-45C6-ACEA-7EFF05CA651E}" sibTransId="{4333E80A-C6E8-4BB9-843F-FEC0CFCDF5A7}"/>
    <dgm:cxn modelId="{652730AB-6450-4900-8D7A-47BA0ADE3374}" type="presOf" srcId="{AA5C2A1A-6E52-4607-BE27-ED7259F19E5B}" destId="{8FB4A5BB-3024-4B3A-A128-4D636767FDC7}" srcOrd="0" destOrd="0" presId="urn:microsoft.com/office/officeart/2005/8/layout/hierarchy6"/>
    <dgm:cxn modelId="{B3B7BEBC-E376-40B1-AC00-B820AF07D0DB}" type="presOf" srcId="{8355A1C6-A5D3-4AB5-AB77-CE79664453A5}" destId="{EB227898-E47C-4F59-A7C1-842F5C5EE03B}" srcOrd="0" destOrd="0" presId="urn:microsoft.com/office/officeart/2005/8/layout/hierarchy6"/>
    <dgm:cxn modelId="{6A62E6C5-F023-4A84-ACAB-2895DACFCDA7}" type="presOf" srcId="{9EF4ACC9-811C-47F3-AA4A-9FD5BF3980FB}" destId="{484CD5E9-66AB-4FB4-B25C-9E64E698E0F9}" srcOrd="0" destOrd="0" presId="urn:microsoft.com/office/officeart/2005/8/layout/hierarchy6"/>
    <dgm:cxn modelId="{11D070C7-E819-4F0A-9A85-56FD47EDD628}" srcId="{62CC3B74-FEF2-4302-A59F-EDC08D0810D8}" destId="{13007334-2D56-4312-960F-0BFE6CF56C80}" srcOrd="1" destOrd="0" parTransId="{F2CD1DCD-9418-45EB-95FA-238D3FAB7FCF}" sibTransId="{F5131054-3C50-4742-B000-A319C7C3B971}"/>
    <dgm:cxn modelId="{0E750CD4-84B0-48B4-BEB5-4436AB66D195}" type="presOf" srcId="{2D4895B8-0E1E-4263-8FDA-FEDED0FBA525}" destId="{CD371645-6C66-4513-8EEB-75D13ED958B7}" srcOrd="0" destOrd="0" presId="urn:microsoft.com/office/officeart/2005/8/layout/hierarchy6"/>
    <dgm:cxn modelId="{119850D7-E178-457C-8D2B-C86BF49CB954}" type="presOf" srcId="{8355A1C6-A5D3-4AB5-AB77-CE79664453A5}" destId="{8F17491C-B1D9-4ADA-94B8-BEF722D224FB}" srcOrd="1" destOrd="0" presId="urn:microsoft.com/office/officeart/2005/8/layout/hierarchy6"/>
    <dgm:cxn modelId="{A3CD74EA-A27C-453D-A6C0-C1C73386A9C2}" srcId="{B8006A3D-442A-4512-BA1B-21C477CB4247}" destId="{E9A92847-E555-480E-961F-C8363A7D2593}" srcOrd="1" destOrd="0" parTransId="{24E65792-2834-4ABD-B417-D337E89A498C}" sibTransId="{7A9588D4-A0B1-41E8-854E-2C6F8B00E187}"/>
    <dgm:cxn modelId="{A492C8F7-81C2-4D85-80EB-6F11FCE4E9A6}" srcId="{DC8E5454-F996-4C63-BD90-0761B0416209}" destId="{62CC3B74-FEF2-4302-A59F-EDC08D0810D8}" srcOrd="0" destOrd="0" parTransId="{7D5AF8D9-5DC4-4883-BB6C-4F0ED23AC082}" sibTransId="{1D0AD458-738E-4C6D-AE84-AE1258AE3145}"/>
    <dgm:cxn modelId="{A4D349FD-137E-45B4-A561-D78C13721052}" srcId="{B8006A3D-442A-4512-BA1B-21C477CB4247}" destId="{8355A1C6-A5D3-4AB5-AB77-CE79664453A5}" srcOrd="2" destOrd="0" parTransId="{B0871C2F-93BA-4A03-B198-0AFD59322388}" sibTransId="{2F5E55EE-9059-479E-BEB9-6879F1AED7B8}"/>
    <dgm:cxn modelId="{B10E945E-DA6C-47FF-A3DC-16103B4679E0}" type="presParOf" srcId="{C45A7036-B0BA-41EE-AF57-3AA22615A62F}" destId="{1EEA0786-A66C-4923-A247-1CB2A2C5C694}" srcOrd="0" destOrd="0" presId="urn:microsoft.com/office/officeart/2005/8/layout/hierarchy6"/>
    <dgm:cxn modelId="{94BA8963-3B50-4614-AE37-709428D56469}" type="presParOf" srcId="{1EEA0786-A66C-4923-A247-1CB2A2C5C694}" destId="{C42A8974-B24D-4A98-94D7-F5DF7C861194}" srcOrd="0" destOrd="0" presId="urn:microsoft.com/office/officeart/2005/8/layout/hierarchy6"/>
    <dgm:cxn modelId="{C99F8FA3-4347-4CF9-BA27-38C709B7C143}" type="presParOf" srcId="{1EEA0786-A66C-4923-A247-1CB2A2C5C694}" destId="{6BA75F48-4FC0-43B7-BA7F-940A48B1B81B}" srcOrd="1" destOrd="0" presId="urn:microsoft.com/office/officeart/2005/8/layout/hierarchy6"/>
    <dgm:cxn modelId="{AB1A9B79-3F2A-46F0-9A5D-01C2E97DF0AD}" type="presParOf" srcId="{6BA75F48-4FC0-43B7-BA7F-940A48B1B81B}" destId="{08200792-7655-4FC7-AAFF-172527A0C8F8}" srcOrd="0" destOrd="0" presId="urn:microsoft.com/office/officeart/2005/8/layout/hierarchy6"/>
    <dgm:cxn modelId="{143F2EA8-573A-4EE5-AF88-33D1A679CC56}" type="presParOf" srcId="{08200792-7655-4FC7-AAFF-172527A0C8F8}" destId="{32111526-301C-464D-8335-B054DA19A183}" srcOrd="0" destOrd="0" presId="urn:microsoft.com/office/officeart/2005/8/layout/hierarchy6"/>
    <dgm:cxn modelId="{60858FEA-0167-44AC-BEAD-141F42DD718D}" type="presParOf" srcId="{08200792-7655-4FC7-AAFF-172527A0C8F8}" destId="{E36183A5-FD55-49C9-8C04-83CCDCD2366A}" srcOrd="1" destOrd="0" presId="urn:microsoft.com/office/officeart/2005/8/layout/hierarchy6"/>
    <dgm:cxn modelId="{1F1C7F69-44BF-4C44-9E49-94825B5DEA84}" type="presParOf" srcId="{E36183A5-FD55-49C9-8C04-83CCDCD2366A}" destId="{57F4CDE8-2C25-4E6C-B674-B58E1161AF5C}" srcOrd="0" destOrd="0" presId="urn:microsoft.com/office/officeart/2005/8/layout/hierarchy6"/>
    <dgm:cxn modelId="{FFDFD639-67F2-4A2E-A55D-0B8BA592BA23}" type="presParOf" srcId="{E36183A5-FD55-49C9-8C04-83CCDCD2366A}" destId="{CC981AEB-DB9B-48A6-A664-0CA06B0704E4}" srcOrd="1" destOrd="0" presId="urn:microsoft.com/office/officeart/2005/8/layout/hierarchy6"/>
    <dgm:cxn modelId="{C7290BFE-9787-4149-900B-8D53C0B5D354}" type="presParOf" srcId="{CC981AEB-DB9B-48A6-A664-0CA06B0704E4}" destId="{1DEDB834-AD94-4D38-9347-BDA3FB4E5293}" srcOrd="0" destOrd="0" presId="urn:microsoft.com/office/officeart/2005/8/layout/hierarchy6"/>
    <dgm:cxn modelId="{FA8ACDC5-A924-42EA-86D1-22BFEA81D49C}" type="presParOf" srcId="{CC981AEB-DB9B-48A6-A664-0CA06B0704E4}" destId="{6526AFD1-1C7E-48C3-A75E-8AD989406794}" srcOrd="1" destOrd="0" presId="urn:microsoft.com/office/officeart/2005/8/layout/hierarchy6"/>
    <dgm:cxn modelId="{C76C2753-8760-4D96-B77B-81FAD773735B}" type="presParOf" srcId="{6526AFD1-1C7E-48C3-A75E-8AD989406794}" destId="{484CD5E9-66AB-4FB4-B25C-9E64E698E0F9}" srcOrd="0" destOrd="0" presId="urn:microsoft.com/office/officeart/2005/8/layout/hierarchy6"/>
    <dgm:cxn modelId="{57F9ADBC-4E54-4C81-A03B-96CABDD7A712}" type="presParOf" srcId="{6526AFD1-1C7E-48C3-A75E-8AD989406794}" destId="{2B6FE263-ADAC-4562-AB9E-09AB16E3BCAC}" srcOrd="1" destOrd="0" presId="urn:microsoft.com/office/officeart/2005/8/layout/hierarchy6"/>
    <dgm:cxn modelId="{8E9530AB-995A-418B-B5FC-EACBF9F002B1}" type="presParOf" srcId="{2B6FE263-ADAC-4562-AB9E-09AB16E3BCAC}" destId="{51DA784A-FDD8-4FDF-8E02-7A63FB6DA0D9}" srcOrd="0" destOrd="0" presId="urn:microsoft.com/office/officeart/2005/8/layout/hierarchy6"/>
    <dgm:cxn modelId="{A79D5F0A-D20F-4A4A-BB6E-7B7274B8044B}" type="presParOf" srcId="{2B6FE263-ADAC-4562-AB9E-09AB16E3BCAC}" destId="{B5FF5826-238B-446D-8890-317599B44CF1}" srcOrd="1" destOrd="0" presId="urn:microsoft.com/office/officeart/2005/8/layout/hierarchy6"/>
    <dgm:cxn modelId="{167D8A06-8FA7-4096-A8AE-FA1D163706D5}" type="presParOf" srcId="{6526AFD1-1C7E-48C3-A75E-8AD989406794}" destId="{6C69EA16-A59D-4B56-9C2B-C0F3D9909D4E}" srcOrd="2" destOrd="0" presId="urn:microsoft.com/office/officeart/2005/8/layout/hierarchy6"/>
    <dgm:cxn modelId="{605C8D86-7A1B-446D-967E-80CE6C1C90A1}" type="presParOf" srcId="{6526AFD1-1C7E-48C3-A75E-8AD989406794}" destId="{09135C5E-FAD9-4F06-B980-7085469AAFF4}" srcOrd="3" destOrd="0" presId="urn:microsoft.com/office/officeart/2005/8/layout/hierarchy6"/>
    <dgm:cxn modelId="{306CCF65-4CF5-4D21-AEE3-9EDEB9051F05}" type="presParOf" srcId="{09135C5E-FAD9-4F06-B980-7085469AAFF4}" destId="{514EAA8C-4853-4126-8D74-5E98742DF237}" srcOrd="0" destOrd="0" presId="urn:microsoft.com/office/officeart/2005/8/layout/hierarchy6"/>
    <dgm:cxn modelId="{F16961AC-9331-4192-98CE-11AF622BA822}" type="presParOf" srcId="{09135C5E-FAD9-4F06-B980-7085469AAFF4}" destId="{358AE5A1-DFCA-461D-BB7D-9D5C8A5B46A0}" srcOrd="1" destOrd="0" presId="urn:microsoft.com/office/officeart/2005/8/layout/hierarchy6"/>
    <dgm:cxn modelId="{539EE18A-D3A4-4002-A199-73E1720414D8}" type="presParOf" srcId="{E36183A5-FD55-49C9-8C04-83CCDCD2366A}" destId="{06AFC17E-3812-439F-8DD0-EB12A29DCB4D}" srcOrd="2" destOrd="0" presId="urn:microsoft.com/office/officeart/2005/8/layout/hierarchy6"/>
    <dgm:cxn modelId="{193D1496-153A-42B5-9DC0-911E3AC151F0}" type="presParOf" srcId="{E36183A5-FD55-49C9-8C04-83CCDCD2366A}" destId="{A72701F6-899A-4295-BF1C-3CBC0F26014D}" srcOrd="3" destOrd="0" presId="urn:microsoft.com/office/officeart/2005/8/layout/hierarchy6"/>
    <dgm:cxn modelId="{80753934-51C4-4CD5-AA32-E963BFD12834}" type="presParOf" srcId="{A72701F6-899A-4295-BF1C-3CBC0F26014D}" destId="{CD371645-6C66-4513-8EEB-75D13ED958B7}" srcOrd="0" destOrd="0" presId="urn:microsoft.com/office/officeart/2005/8/layout/hierarchy6"/>
    <dgm:cxn modelId="{EB4AFCB2-5FC2-4E75-8EE2-C0CFE1783282}" type="presParOf" srcId="{A72701F6-899A-4295-BF1C-3CBC0F26014D}" destId="{CA9730B3-3E5C-4351-A3FA-BB679D20D701}" srcOrd="1" destOrd="0" presId="urn:microsoft.com/office/officeart/2005/8/layout/hierarchy6"/>
    <dgm:cxn modelId="{83BD3F1C-BC99-4589-AD11-926241F79AEB}" type="presParOf" srcId="{CA9730B3-3E5C-4351-A3FA-BB679D20D701}" destId="{ED173EE0-E80C-4E80-9C05-49FF17015803}" srcOrd="0" destOrd="0" presId="urn:microsoft.com/office/officeart/2005/8/layout/hierarchy6"/>
    <dgm:cxn modelId="{59C3C153-26A5-43E5-9383-A6FD7C0DD591}" type="presParOf" srcId="{CA9730B3-3E5C-4351-A3FA-BB679D20D701}" destId="{A086B62E-E2B5-49EA-8593-8D0B93DEC011}" srcOrd="1" destOrd="0" presId="urn:microsoft.com/office/officeart/2005/8/layout/hierarchy6"/>
    <dgm:cxn modelId="{D2BABF33-64F0-43DD-8C35-7DB69B324709}" type="presParOf" srcId="{A086B62E-E2B5-49EA-8593-8D0B93DEC011}" destId="{9B53686B-DDF4-4863-BE24-5F78B1951EBA}" srcOrd="0" destOrd="0" presId="urn:microsoft.com/office/officeart/2005/8/layout/hierarchy6"/>
    <dgm:cxn modelId="{A96DAAFA-F235-4155-AB74-3A55F78F19F4}" type="presParOf" srcId="{A086B62E-E2B5-49EA-8593-8D0B93DEC011}" destId="{73B7B6CB-5FA4-46BE-9D93-E2D6A91084AE}" srcOrd="1" destOrd="0" presId="urn:microsoft.com/office/officeart/2005/8/layout/hierarchy6"/>
    <dgm:cxn modelId="{CC5AEACD-C4BC-4313-BEB0-262726B7712F}" type="presParOf" srcId="{C45A7036-B0BA-41EE-AF57-3AA22615A62F}" destId="{3F10D432-9DFF-4D45-85C7-50B564D18CE7}" srcOrd="1" destOrd="0" presId="urn:microsoft.com/office/officeart/2005/8/layout/hierarchy6"/>
    <dgm:cxn modelId="{FB94135C-7474-45D7-AB39-B5C9392873EE}" type="presParOf" srcId="{3F10D432-9DFF-4D45-85C7-50B564D18CE7}" destId="{738CC2EA-2C92-45EE-8BCA-A0E6D335F777}" srcOrd="0" destOrd="0" presId="urn:microsoft.com/office/officeart/2005/8/layout/hierarchy6"/>
    <dgm:cxn modelId="{E7A3EA8C-054C-495E-9D28-54396F6AD8A6}" type="presParOf" srcId="{738CC2EA-2C92-45EE-8BCA-A0E6D335F777}" destId="{1F475E8C-F4F8-47A0-8AB7-0EF58F9E2F7C}" srcOrd="0" destOrd="0" presId="urn:microsoft.com/office/officeart/2005/8/layout/hierarchy6"/>
    <dgm:cxn modelId="{DA2C9AD2-91C9-4BD2-A2AD-4AB7E28D37CF}" type="presParOf" srcId="{738CC2EA-2C92-45EE-8BCA-A0E6D335F777}" destId="{A6F05057-3979-4E74-B181-FB357BD2D665}" srcOrd="1" destOrd="0" presId="urn:microsoft.com/office/officeart/2005/8/layout/hierarchy6"/>
    <dgm:cxn modelId="{67D9EEE0-7E6D-45A6-9BD7-DA33526FBCB9}" type="presParOf" srcId="{3F10D432-9DFF-4D45-85C7-50B564D18CE7}" destId="{C3672D3B-4812-4B9D-ACBF-C97803E34296}" srcOrd="1" destOrd="0" presId="urn:microsoft.com/office/officeart/2005/8/layout/hierarchy6"/>
    <dgm:cxn modelId="{0DDA23D6-6CE8-4CA3-B708-26BF3CB3E7A2}" type="presParOf" srcId="{C3672D3B-4812-4B9D-ACBF-C97803E34296}" destId="{6F01522F-E574-4062-A96F-3BC6176631B3}" srcOrd="0" destOrd="0" presId="urn:microsoft.com/office/officeart/2005/8/layout/hierarchy6"/>
    <dgm:cxn modelId="{C1B6F034-72A1-4A3D-ADA2-5258B20D6527}" type="presParOf" srcId="{3F10D432-9DFF-4D45-85C7-50B564D18CE7}" destId="{F171C326-D757-4BFE-A8F9-ED38A684CF29}" srcOrd="2" destOrd="0" presId="urn:microsoft.com/office/officeart/2005/8/layout/hierarchy6"/>
    <dgm:cxn modelId="{9BDA0B79-3BC6-414B-924D-9FF0B93DE769}" type="presParOf" srcId="{F171C326-D757-4BFE-A8F9-ED38A684CF29}" destId="{EB227898-E47C-4F59-A7C1-842F5C5EE03B}" srcOrd="0" destOrd="0" presId="urn:microsoft.com/office/officeart/2005/8/layout/hierarchy6"/>
    <dgm:cxn modelId="{32B07214-CACC-440A-8648-3FD4F1F6CFE5}" type="presParOf" srcId="{F171C326-D757-4BFE-A8F9-ED38A684CF29}" destId="{8F17491C-B1D9-4ADA-94B8-BEF722D224FB}" srcOrd="1" destOrd="0" presId="urn:microsoft.com/office/officeart/2005/8/layout/hierarchy6"/>
    <dgm:cxn modelId="{07180763-836E-48A7-AE36-92E51E604A8F}" type="presParOf" srcId="{3F10D432-9DFF-4D45-85C7-50B564D18CE7}" destId="{52576C0D-68DF-4F97-8103-E3208553B731}" srcOrd="3" destOrd="0" presId="urn:microsoft.com/office/officeart/2005/8/layout/hierarchy6"/>
    <dgm:cxn modelId="{2435A2E1-2A6F-4942-9ADE-AE53A055E0BB}" type="presParOf" srcId="{52576C0D-68DF-4F97-8103-E3208553B731}" destId="{716F410E-CBBE-4B51-A6DB-9E94C3B3B8DB}" srcOrd="0" destOrd="0" presId="urn:microsoft.com/office/officeart/2005/8/layout/hierarchy6"/>
    <dgm:cxn modelId="{094274C6-2042-459C-A469-850327033404}" type="presParOf" srcId="{3F10D432-9DFF-4D45-85C7-50B564D18CE7}" destId="{178E9A74-F170-434C-A94B-B1329F2E7E92}" srcOrd="4" destOrd="0" presId="urn:microsoft.com/office/officeart/2005/8/layout/hierarchy6"/>
    <dgm:cxn modelId="{7FE1D1F6-F432-4F02-B536-B4914573203D}" type="presParOf" srcId="{178E9A74-F170-434C-A94B-B1329F2E7E92}" destId="{8FB4A5BB-3024-4B3A-A128-4D636767FDC7}" srcOrd="0" destOrd="0" presId="urn:microsoft.com/office/officeart/2005/8/layout/hierarchy6"/>
    <dgm:cxn modelId="{2994EDBB-C2E3-420F-8B29-7663F7AA60B4}" type="presParOf" srcId="{178E9A74-F170-434C-A94B-B1329F2E7E92}" destId="{3D054BC8-943A-45ED-92CA-964C47D294CD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4A5BB-3024-4B3A-A128-4D636767FDC7}">
      <dsp:nvSpPr>
        <dsp:cNvPr id="0" name=""/>
        <dsp:cNvSpPr/>
      </dsp:nvSpPr>
      <dsp:spPr>
        <a:xfrm>
          <a:off x="0" y="3527425"/>
          <a:ext cx="8128000" cy="122713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3</a:t>
          </a:r>
          <a:endParaRPr lang="en-IN" sz="4400" kern="1200" dirty="0"/>
        </a:p>
      </dsp:txBody>
      <dsp:txXfrm>
        <a:off x="0" y="3527425"/>
        <a:ext cx="2438400" cy="1227137"/>
      </dsp:txXfrm>
    </dsp:sp>
    <dsp:sp modelId="{EB227898-E47C-4F59-A7C1-842F5C5EE03B}">
      <dsp:nvSpPr>
        <dsp:cNvPr id="0" name=""/>
        <dsp:cNvSpPr/>
      </dsp:nvSpPr>
      <dsp:spPr>
        <a:xfrm>
          <a:off x="0" y="2095764"/>
          <a:ext cx="8128000" cy="122713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2</a:t>
          </a:r>
          <a:endParaRPr lang="en-IN" sz="4400" kern="1200" dirty="0"/>
        </a:p>
      </dsp:txBody>
      <dsp:txXfrm>
        <a:off x="0" y="2095764"/>
        <a:ext cx="2438400" cy="1227137"/>
      </dsp:txXfrm>
    </dsp:sp>
    <dsp:sp modelId="{1F475E8C-F4F8-47A0-8AB7-0EF58F9E2F7C}">
      <dsp:nvSpPr>
        <dsp:cNvPr id="0" name=""/>
        <dsp:cNvSpPr/>
      </dsp:nvSpPr>
      <dsp:spPr>
        <a:xfrm>
          <a:off x="0" y="664104"/>
          <a:ext cx="8128000" cy="122713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1</a:t>
          </a:r>
          <a:endParaRPr lang="en-IN" sz="4400" kern="1200" dirty="0"/>
        </a:p>
      </dsp:txBody>
      <dsp:txXfrm>
        <a:off x="0" y="664104"/>
        <a:ext cx="2438400" cy="1227137"/>
      </dsp:txXfrm>
    </dsp:sp>
    <dsp:sp modelId="{32111526-301C-464D-8335-B054DA19A183}">
      <dsp:nvSpPr>
        <dsp:cNvPr id="0" name=""/>
        <dsp:cNvSpPr/>
      </dsp:nvSpPr>
      <dsp:spPr>
        <a:xfrm>
          <a:off x="4933483" y="766365"/>
          <a:ext cx="1533921" cy="1022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1</a:t>
          </a:r>
          <a:endParaRPr lang="en-IN" sz="4600" kern="1200" dirty="0"/>
        </a:p>
      </dsp:txBody>
      <dsp:txXfrm>
        <a:off x="4963434" y="796316"/>
        <a:ext cx="1474019" cy="962712"/>
      </dsp:txXfrm>
    </dsp:sp>
    <dsp:sp modelId="{57F4CDE8-2C25-4E6C-B674-B58E1161AF5C}">
      <dsp:nvSpPr>
        <dsp:cNvPr id="0" name=""/>
        <dsp:cNvSpPr/>
      </dsp:nvSpPr>
      <dsp:spPr>
        <a:xfrm>
          <a:off x="4204870" y="1788980"/>
          <a:ext cx="1495573" cy="409045"/>
        </a:xfrm>
        <a:custGeom>
          <a:avLst/>
          <a:gdLst/>
          <a:ahLst/>
          <a:cxnLst/>
          <a:rect l="0" t="0" r="0" b="0"/>
          <a:pathLst>
            <a:path>
              <a:moveTo>
                <a:pt x="1495573" y="0"/>
              </a:moveTo>
              <a:lnTo>
                <a:pt x="1495573" y="204522"/>
              </a:lnTo>
              <a:lnTo>
                <a:pt x="0" y="204522"/>
              </a:lnTo>
              <a:lnTo>
                <a:pt x="0" y="4090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EDB834-AD94-4D38-9347-BDA3FB4E5293}">
      <dsp:nvSpPr>
        <dsp:cNvPr id="0" name=""/>
        <dsp:cNvSpPr/>
      </dsp:nvSpPr>
      <dsp:spPr>
        <a:xfrm>
          <a:off x="3437909" y="2198026"/>
          <a:ext cx="1533921" cy="1022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2</a:t>
          </a:r>
          <a:endParaRPr lang="en-IN" sz="4600" kern="1200" dirty="0"/>
        </a:p>
      </dsp:txBody>
      <dsp:txXfrm>
        <a:off x="3467860" y="2227977"/>
        <a:ext cx="1474019" cy="962712"/>
      </dsp:txXfrm>
    </dsp:sp>
    <dsp:sp modelId="{484CD5E9-66AB-4FB4-B25C-9E64E698E0F9}">
      <dsp:nvSpPr>
        <dsp:cNvPr id="0" name=""/>
        <dsp:cNvSpPr/>
      </dsp:nvSpPr>
      <dsp:spPr>
        <a:xfrm>
          <a:off x="3207821" y="3220640"/>
          <a:ext cx="997049" cy="409045"/>
        </a:xfrm>
        <a:custGeom>
          <a:avLst/>
          <a:gdLst/>
          <a:ahLst/>
          <a:cxnLst/>
          <a:rect l="0" t="0" r="0" b="0"/>
          <a:pathLst>
            <a:path>
              <a:moveTo>
                <a:pt x="997049" y="0"/>
              </a:moveTo>
              <a:lnTo>
                <a:pt x="997049" y="204522"/>
              </a:lnTo>
              <a:lnTo>
                <a:pt x="0" y="204522"/>
              </a:lnTo>
              <a:lnTo>
                <a:pt x="0" y="4090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DA784A-FDD8-4FDF-8E02-7A63FB6DA0D9}">
      <dsp:nvSpPr>
        <dsp:cNvPr id="0" name=""/>
        <dsp:cNvSpPr/>
      </dsp:nvSpPr>
      <dsp:spPr>
        <a:xfrm>
          <a:off x="2440860" y="3629686"/>
          <a:ext cx="1533921" cy="1022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4</a:t>
          </a:r>
          <a:endParaRPr lang="en-IN" sz="4600" kern="1200" dirty="0"/>
        </a:p>
      </dsp:txBody>
      <dsp:txXfrm>
        <a:off x="2470811" y="3659637"/>
        <a:ext cx="1474019" cy="962712"/>
      </dsp:txXfrm>
    </dsp:sp>
    <dsp:sp modelId="{6C69EA16-A59D-4B56-9C2B-C0F3D9909D4E}">
      <dsp:nvSpPr>
        <dsp:cNvPr id="0" name=""/>
        <dsp:cNvSpPr/>
      </dsp:nvSpPr>
      <dsp:spPr>
        <a:xfrm>
          <a:off x="4204870" y="3220640"/>
          <a:ext cx="997049" cy="409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522"/>
              </a:lnTo>
              <a:lnTo>
                <a:pt x="997049" y="204522"/>
              </a:lnTo>
              <a:lnTo>
                <a:pt x="997049" y="4090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4EAA8C-4853-4126-8D74-5E98742DF237}">
      <dsp:nvSpPr>
        <dsp:cNvPr id="0" name=""/>
        <dsp:cNvSpPr/>
      </dsp:nvSpPr>
      <dsp:spPr>
        <a:xfrm>
          <a:off x="4434959" y="3629686"/>
          <a:ext cx="1533921" cy="1022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5</a:t>
          </a:r>
          <a:endParaRPr lang="en-IN" sz="4600" kern="1200" dirty="0"/>
        </a:p>
      </dsp:txBody>
      <dsp:txXfrm>
        <a:off x="4464910" y="3659637"/>
        <a:ext cx="1474019" cy="962712"/>
      </dsp:txXfrm>
    </dsp:sp>
    <dsp:sp modelId="{06AFC17E-3812-439F-8DD0-EB12A29DCB4D}">
      <dsp:nvSpPr>
        <dsp:cNvPr id="0" name=""/>
        <dsp:cNvSpPr/>
      </dsp:nvSpPr>
      <dsp:spPr>
        <a:xfrm>
          <a:off x="5700444" y="1788980"/>
          <a:ext cx="1495573" cy="4090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4522"/>
              </a:lnTo>
              <a:lnTo>
                <a:pt x="1495573" y="204522"/>
              </a:lnTo>
              <a:lnTo>
                <a:pt x="1495573" y="4090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71645-6C66-4513-8EEB-75D13ED958B7}">
      <dsp:nvSpPr>
        <dsp:cNvPr id="0" name=""/>
        <dsp:cNvSpPr/>
      </dsp:nvSpPr>
      <dsp:spPr>
        <a:xfrm>
          <a:off x="6429057" y="2198026"/>
          <a:ext cx="1533921" cy="1022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3</a:t>
          </a:r>
          <a:endParaRPr lang="en-IN" sz="4600" kern="1200" dirty="0"/>
        </a:p>
      </dsp:txBody>
      <dsp:txXfrm>
        <a:off x="6459008" y="2227977"/>
        <a:ext cx="1474019" cy="962712"/>
      </dsp:txXfrm>
    </dsp:sp>
    <dsp:sp modelId="{ED173EE0-E80C-4E80-9C05-49FF17015803}">
      <dsp:nvSpPr>
        <dsp:cNvPr id="0" name=""/>
        <dsp:cNvSpPr/>
      </dsp:nvSpPr>
      <dsp:spPr>
        <a:xfrm>
          <a:off x="7150298" y="3220640"/>
          <a:ext cx="91440" cy="4090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904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53686B-DDF4-4863-BE24-5F78B1951EBA}">
      <dsp:nvSpPr>
        <dsp:cNvPr id="0" name=""/>
        <dsp:cNvSpPr/>
      </dsp:nvSpPr>
      <dsp:spPr>
        <a:xfrm>
          <a:off x="6429057" y="3629686"/>
          <a:ext cx="1533921" cy="10226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6</a:t>
          </a:r>
          <a:endParaRPr lang="en-IN" sz="4600" kern="1200" dirty="0"/>
        </a:p>
      </dsp:txBody>
      <dsp:txXfrm>
        <a:off x="6459008" y="3659637"/>
        <a:ext cx="1474019" cy="962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05FBB-EB6A-4571-9624-EAC6C535E82B}" type="datetimeFigureOut">
              <a:rPr lang="en-IN" smtClean="0"/>
              <a:t>17-01-2022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1ABA8-3012-438A-9530-CDDB087A5C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964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 userDrawn="1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44"/>
          <p:cNvSpPr/>
          <p:nvPr userDrawn="1"/>
        </p:nvSpPr>
        <p:spPr>
          <a:xfrm>
            <a:off x="0" y="-299"/>
            <a:ext cx="12191867" cy="5844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67" dirty="0">
              <a:latin typeface="Barlow" panose="00000500000000000000" pitchFamily="2" charset="0"/>
            </a:endParaRPr>
          </a:p>
        </p:txBody>
      </p:sp>
      <p:sp>
        <p:nvSpPr>
          <p:cNvPr id="11" name="Shape 45"/>
          <p:cNvSpPr txBox="1">
            <a:spLocks noGrp="1"/>
          </p:cNvSpPr>
          <p:nvPr>
            <p:ph type="title"/>
          </p:nvPr>
        </p:nvSpPr>
        <p:spPr>
          <a:xfrm>
            <a:off x="60036" y="44393"/>
            <a:ext cx="10058400" cy="495115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2" name="Rectangle 11"/>
          <p:cNvSpPr/>
          <p:nvPr userDrawn="1"/>
        </p:nvSpPr>
        <p:spPr>
          <a:xfrm>
            <a:off x="10261600" y="0"/>
            <a:ext cx="1930400" cy="584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 b="1" dirty="0">
              <a:latin typeface="Barlow" panose="020B0604020202020204" charset="0"/>
            </a:endParaRPr>
          </a:p>
        </p:txBody>
      </p:sp>
      <p:pic>
        <p:nvPicPr>
          <p:cNvPr id="13" name="Picture 2" descr="E:\Logo\ideapoke-logo-big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324298" y="44394"/>
            <a:ext cx="1923229" cy="4359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729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background image" preserve="1" userDrawn="1">
  <p:cSld name="Full background imag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776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387600"/>
          </a:xfrm>
        </p:spPr>
        <p:txBody>
          <a:bodyPr anchor="b"/>
          <a:lstStyle>
            <a:lvl1pPr algn="ctr">
              <a:defRPr sz="533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3"/>
          </a:xfrm>
        </p:spPr>
        <p:txBody>
          <a:bodyPr/>
          <a:lstStyle>
            <a:lvl1pPr marL="0" indent="0" algn="ctr">
              <a:buNone/>
              <a:defRPr sz="2133"/>
            </a:lvl1pPr>
            <a:lvl2pPr marL="406406" indent="0" algn="ctr">
              <a:buNone/>
              <a:defRPr sz="1779"/>
            </a:lvl2pPr>
            <a:lvl3pPr marL="812812" indent="0" algn="ctr">
              <a:buNone/>
              <a:defRPr sz="1600"/>
            </a:lvl3pPr>
            <a:lvl4pPr marL="1219215" indent="0" algn="ctr">
              <a:buNone/>
              <a:defRPr sz="1423"/>
            </a:lvl4pPr>
            <a:lvl5pPr marL="1625622" indent="0" algn="ctr">
              <a:buNone/>
              <a:defRPr sz="1423"/>
            </a:lvl5pPr>
            <a:lvl6pPr marL="2032027" indent="0" algn="ctr">
              <a:buNone/>
              <a:defRPr sz="1423"/>
            </a:lvl6pPr>
            <a:lvl7pPr marL="2438431" indent="0" algn="ctr">
              <a:buNone/>
              <a:defRPr sz="1423"/>
            </a:lvl7pPr>
            <a:lvl8pPr marL="2844836" indent="0" algn="ctr">
              <a:buNone/>
              <a:defRPr sz="1423"/>
            </a:lvl8pPr>
            <a:lvl9pPr marL="3251241" indent="0" algn="ctr">
              <a:buNone/>
              <a:defRPr sz="142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CD629-4DA5-4EAE-B174-69948CAAE2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45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33" b="1"/>
            </a:lvl1pPr>
          </a:lstStyle>
          <a:p>
            <a:fld id="{32ECD629-4DA5-4EAE-B174-69948CAAE2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2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userDrawn="1">
  <p:cSld name="Title + 2 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 userDrawn="1"/>
        </p:nvSpPr>
        <p:spPr>
          <a:xfrm>
            <a:off x="-133" y="-421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sz="1867" dirty="0">
              <a:latin typeface="Barlow" panose="020B0604020202020204" charset="0"/>
            </a:endParaRPr>
          </a:p>
        </p:txBody>
      </p:sp>
      <p:sp>
        <p:nvSpPr>
          <p:cNvPr id="43" name="Shape 43"/>
          <p:cNvSpPr/>
          <p:nvPr/>
        </p:nvSpPr>
        <p:spPr>
          <a:xfrm>
            <a:off x="11684000" y="6536279"/>
            <a:ext cx="507867" cy="321300"/>
          </a:xfrm>
          <a:prstGeom prst="rect">
            <a:avLst/>
          </a:prstGeom>
          <a:solidFill>
            <a:srgbClr val="FF7C33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fld id="{B686FADD-1AAE-4402-956C-F714D7E5BC9B}" type="slidenum">
              <a:rPr lang="en-US" sz="1067" b="1" smtClean="0">
                <a:solidFill>
                  <a:schemeClr val="bg1"/>
                </a:solidFill>
                <a:latin typeface="Barlow" panose="020B0604020202020204" charset="0"/>
              </a:rPr>
              <a:pPr marL="0" lvl="0" indent="0" algn="ctr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067" b="1" dirty="0">
              <a:solidFill>
                <a:schemeClr val="bg1"/>
              </a:solidFill>
              <a:latin typeface="Barlow" panose="020B0604020202020204" charset="0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0" y="-299"/>
            <a:ext cx="12191867" cy="584499"/>
          </a:xfrm>
          <a:prstGeom prst="rect">
            <a:avLst/>
          </a:prstGeom>
          <a:gradFill flip="none" rotWithShape="1">
            <a:gsLst>
              <a:gs pos="0">
                <a:srgbClr val="305D7A">
                  <a:shade val="30000"/>
                  <a:satMod val="115000"/>
                </a:srgbClr>
              </a:gs>
              <a:gs pos="50000">
                <a:srgbClr val="305D7A">
                  <a:shade val="67500"/>
                  <a:satMod val="115000"/>
                </a:srgbClr>
              </a:gs>
              <a:gs pos="100000">
                <a:srgbClr val="305D7A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867" dirty="0">
              <a:latin typeface="Barlow" panose="020B0604020202020204" charset="0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0036" y="44393"/>
            <a:ext cx="10058400" cy="495115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2101700" y="1822903"/>
            <a:ext cx="4643200" cy="45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2" lvl="0" indent="-491052">
              <a:spcBef>
                <a:spcPts val="800"/>
              </a:spcBef>
              <a:spcAft>
                <a:spcPts val="0"/>
              </a:spcAft>
              <a:buSzPts val="2200"/>
              <a:buChar char="▪"/>
              <a:defRPr sz="1600"/>
            </a:lvl1pPr>
            <a:lvl2pPr marL="1219163" lvl="1" indent="-491052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933"/>
            </a:lvl2pPr>
            <a:lvl3pPr marL="1828744" lvl="2" indent="-491052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933"/>
            </a:lvl3pPr>
            <a:lvl4pPr marL="2438324" lvl="3" indent="-491052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933"/>
            </a:lvl4pPr>
            <a:lvl5pPr marL="3047906" lvl="4" indent="-491052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5pPr>
            <a:lvl6pPr marL="3657489" lvl="5" indent="-491052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6pPr>
            <a:lvl7pPr marL="4267068" lvl="6" indent="-491052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933"/>
            </a:lvl7pPr>
            <a:lvl8pPr marL="4876650" lvl="7" indent="-491052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933"/>
            </a:lvl8pPr>
            <a:lvl9pPr marL="5486231" lvl="8" indent="-491052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933"/>
            </a:lvl9pPr>
          </a:lstStyle>
          <a:p>
            <a:endParaRPr/>
          </a:p>
        </p:txBody>
      </p:sp>
      <p:sp>
        <p:nvSpPr>
          <p:cNvPr id="9" name="Rectangle 8"/>
          <p:cNvSpPr/>
          <p:nvPr userDrawn="1"/>
        </p:nvSpPr>
        <p:spPr>
          <a:xfrm>
            <a:off x="10261600" y="1"/>
            <a:ext cx="1930400" cy="584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 b="1" dirty="0">
              <a:latin typeface="Barlow" panose="020B0604020202020204" charset="0"/>
            </a:endParaRPr>
          </a:p>
        </p:txBody>
      </p:sp>
      <p:pic>
        <p:nvPicPr>
          <p:cNvPr id="10" name="Picture 2" descr="E:\Logo\ideapoke-logo-big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324298" y="44395"/>
            <a:ext cx="1923229" cy="435932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F380E8-2289-40A9-84F0-851B272DBA0C}"/>
              </a:ext>
            </a:extLst>
          </p:cNvPr>
          <p:cNvSpPr txBox="1"/>
          <p:nvPr userDrawn="1"/>
        </p:nvSpPr>
        <p:spPr>
          <a:xfrm>
            <a:off x="5689600" y="6635532"/>
            <a:ext cx="1609736" cy="235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33" dirty="0">
                <a:latin typeface="Barlow" panose="020B0604020202020204" charset="0"/>
              </a:rPr>
              <a:t>Ideapoke Confidential, 2021</a:t>
            </a:r>
          </a:p>
        </p:txBody>
      </p:sp>
    </p:spTree>
    <p:extLst>
      <p:ext uri="{BB962C8B-B14F-4D97-AF65-F5344CB8AC3E}">
        <p14:creationId xmlns:p14="http://schemas.microsoft.com/office/powerpoint/2010/main" val="168063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alphaModFix amt="7900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576267" y="524635"/>
            <a:ext cx="8986000" cy="10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075108" y="1798855"/>
            <a:ext cx="9447600" cy="39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48226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1" r:id="rId3"/>
    <p:sldLayoutId id="2147483672" r:id="rId4"/>
    <p:sldLayoutId id="214748367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9E456-300B-4715-8365-BFDD14BFE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art2</a:t>
            </a:r>
            <a:endParaRPr lang="en-IN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0213F86-4F2A-4EBC-B61B-EEA94D7BCB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629857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174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5EA75-931A-476A-AD35-083C47DCC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</a:t>
            </a:r>
            <a:endParaRPr lang="en-IN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D95B1AB-72BB-42D1-8BAF-FA5195CF24F1}"/>
              </a:ext>
            </a:extLst>
          </p:cNvPr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7220281"/>
      </p:ext>
    </p:extLst>
  </p:cSld>
  <p:clrMapOvr>
    <a:masterClrMapping/>
  </p:clrMapOvr>
</p:sld>
</file>

<file path=ppt/theme/theme1.xml><?xml version="1.0" encoding="utf-8"?>
<a:theme xmlns:a="http://schemas.openxmlformats.org/drawingml/2006/main" name="1_Template">
  <a:themeElements>
    <a:clrScheme name="Custom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DB3C7"/>
      </a:accent1>
      <a:accent2>
        <a:srgbClr val="85CA46"/>
      </a:accent2>
      <a:accent3>
        <a:srgbClr val="F49D00"/>
      </a:accent3>
      <a:accent4>
        <a:srgbClr val="D2326B"/>
      </a:accent4>
      <a:accent5>
        <a:srgbClr val="1D6E9B"/>
      </a:accent5>
      <a:accent6>
        <a:srgbClr val="6F4EA4"/>
      </a:accent6>
      <a:hlink>
        <a:srgbClr val="FF7C33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21860</TotalTime>
  <Words>14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Barlow</vt:lpstr>
      <vt:lpstr>Calibri</vt:lpstr>
      <vt:lpstr>1_Template</vt:lpstr>
      <vt:lpstr>Smart art2</vt:lpstr>
      <vt:lpstr>Graph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Amulya SB</dc:creator>
  <cp:lastModifiedBy>Amulya SB</cp:lastModifiedBy>
  <cp:revision>91</cp:revision>
  <dcterms:created xsi:type="dcterms:W3CDTF">2021-11-25T13:27:55Z</dcterms:created>
  <dcterms:modified xsi:type="dcterms:W3CDTF">2022-01-18T10:44:27Z</dcterms:modified>
</cp:coreProperties>
</file>