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61" r:id="rId1"/>
  </p:sldMasterIdLst>
  <p:notesMasterIdLst>
    <p:notesMasterId r:id="rId26"/>
  </p:notesMasterIdLst>
  <p:handoutMasterIdLst>
    <p:handoutMasterId r:id="rId27"/>
  </p:handoutMasterIdLst>
  <p:sldIdLst>
    <p:sldId id="305" r:id="rId2"/>
    <p:sldId id="306" r:id="rId3"/>
    <p:sldId id="317" r:id="rId4"/>
    <p:sldId id="318" r:id="rId5"/>
    <p:sldId id="319" r:id="rId6"/>
    <p:sldId id="320" r:id="rId7"/>
    <p:sldId id="321" r:id="rId8"/>
    <p:sldId id="335" r:id="rId9"/>
    <p:sldId id="323" r:id="rId10"/>
    <p:sldId id="324" r:id="rId11"/>
    <p:sldId id="336" r:id="rId12"/>
    <p:sldId id="326" r:id="rId13"/>
    <p:sldId id="327" r:id="rId14"/>
    <p:sldId id="337" r:id="rId15"/>
    <p:sldId id="339" r:id="rId16"/>
    <p:sldId id="330" r:id="rId17"/>
    <p:sldId id="340" r:id="rId18"/>
    <p:sldId id="332" r:id="rId19"/>
    <p:sldId id="333" r:id="rId20"/>
    <p:sldId id="334" r:id="rId21"/>
    <p:sldId id="312" r:id="rId22"/>
    <p:sldId id="341" r:id="rId23"/>
    <p:sldId id="311" r:id="rId24"/>
    <p:sldId id="304" r:id="rId25"/>
  </p:sldIdLst>
  <p:sldSz cx="9144000" cy="6858000" type="screen4x3"/>
  <p:notesSz cx="6858000" cy="9144000"/>
  <p:defaultTextStyle>
    <a:defPPr>
      <a:defRPr lang="en-US"/>
    </a:defPPr>
    <a:lvl1pPr algn="ctr" rtl="0" fontAlgn="base">
      <a:lnSpc>
        <a:spcPct val="85000"/>
      </a:lnSpc>
      <a:spcBef>
        <a:spcPct val="20000"/>
      </a:spcBef>
      <a:spcAft>
        <a:spcPct val="0"/>
      </a:spcAft>
      <a:defRPr sz="2800" kern="1200">
        <a:solidFill>
          <a:schemeClr val="tx1"/>
        </a:solidFill>
        <a:effectLst>
          <a:outerShdw blurRad="38100" dist="38100" dir="2700000" algn="tl">
            <a:srgbClr val="000000">
              <a:alpha val="43137"/>
            </a:srgbClr>
          </a:outerShdw>
        </a:effectLst>
        <a:latin typeface="Segoe" pitchFamily="34" charset="0"/>
        <a:ea typeface="+mn-ea"/>
        <a:cs typeface="+mn-cs"/>
      </a:defRPr>
    </a:lvl1pPr>
    <a:lvl2pPr marL="457200" algn="ctr" rtl="0" fontAlgn="base">
      <a:lnSpc>
        <a:spcPct val="85000"/>
      </a:lnSpc>
      <a:spcBef>
        <a:spcPct val="20000"/>
      </a:spcBef>
      <a:spcAft>
        <a:spcPct val="0"/>
      </a:spcAft>
      <a:defRPr sz="2800" kern="1200">
        <a:solidFill>
          <a:schemeClr val="tx1"/>
        </a:solidFill>
        <a:effectLst>
          <a:outerShdw blurRad="38100" dist="38100" dir="2700000" algn="tl">
            <a:srgbClr val="000000">
              <a:alpha val="43137"/>
            </a:srgbClr>
          </a:outerShdw>
        </a:effectLst>
        <a:latin typeface="Segoe" pitchFamily="34" charset="0"/>
        <a:ea typeface="+mn-ea"/>
        <a:cs typeface="+mn-cs"/>
      </a:defRPr>
    </a:lvl2pPr>
    <a:lvl3pPr marL="914400" algn="ctr" rtl="0" fontAlgn="base">
      <a:lnSpc>
        <a:spcPct val="85000"/>
      </a:lnSpc>
      <a:spcBef>
        <a:spcPct val="20000"/>
      </a:spcBef>
      <a:spcAft>
        <a:spcPct val="0"/>
      </a:spcAft>
      <a:defRPr sz="2800" kern="1200">
        <a:solidFill>
          <a:schemeClr val="tx1"/>
        </a:solidFill>
        <a:effectLst>
          <a:outerShdw blurRad="38100" dist="38100" dir="2700000" algn="tl">
            <a:srgbClr val="000000">
              <a:alpha val="43137"/>
            </a:srgbClr>
          </a:outerShdw>
        </a:effectLst>
        <a:latin typeface="Segoe" pitchFamily="34" charset="0"/>
        <a:ea typeface="+mn-ea"/>
        <a:cs typeface="+mn-cs"/>
      </a:defRPr>
    </a:lvl3pPr>
    <a:lvl4pPr marL="1371600" algn="ctr" rtl="0" fontAlgn="base">
      <a:lnSpc>
        <a:spcPct val="85000"/>
      </a:lnSpc>
      <a:spcBef>
        <a:spcPct val="20000"/>
      </a:spcBef>
      <a:spcAft>
        <a:spcPct val="0"/>
      </a:spcAft>
      <a:defRPr sz="2800" kern="1200">
        <a:solidFill>
          <a:schemeClr val="tx1"/>
        </a:solidFill>
        <a:effectLst>
          <a:outerShdw blurRad="38100" dist="38100" dir="2700000" algn="tl">
            <a:srgbClr val="000000">
              <a:alpha val="43137"/>
            </a:srgbClr>
          </a:outerShdw>
        </a:effectLst>
        <a:latin typeface="Segoe" pitchFamily="34" charset="0"/>
        <a:ea typeface="+mn-ea"/>
        <a:cs typeface="+mn-cs"/>
      </a:defRPr>
    </a:lvl4pPr>
    <a:lvl5pPr marL="1828800" algn="ctr" rtl="0" fontAlgn="base">
      <a:lnSpc>
        <a:spcPct val="85000"/>
      </a:lnSpc>
      <a:spcBef>
        <a:spcPct val="20000"/>
      </a:spcBef>
      <a:spcAft>
        <a:spcPct val="0"/>
      </a:spcAft>
      <a:defRPr sz="2800" kern="1200">
        <a:solidFill>
          <a:schemeClr val="tx1"/>
        </a:solidFill>
        <a:effectLst>
          <a:outerShdw blurRad="38100" dist="38100" dir="2700000" algn="tl">
            <a:srgbClr val="000000">
              <a:alpha val="43137"/>
            </a:srgbClr>
          </a:outerShdw>
        </a:effectLst>
        <a:latin typeface="Segoe" pitchFamily="34" charset="0"/>
        <a:ea typeface="+mn-ea"/>
        <a:cs typeface="+mn-cs"/>
      </a:defRPr>
    </a:lvl5pPr>
    <a:lvl6pPr marL="2286000" algn="l" defTabSz="914400" rtl="0" eaLnBrk="1" latinLnBrk="0" hangingPunct="1">
      <a:defRPr sz="2800" kern="1200">
        <a:solidFill>
          <a:schemeClr val="tx1"/>
        </a:solidFill>
        <a:effectLst>
          <a:outerShdw blurRad="38100" dist="38100" dir="2700000" algn="tl">
            <a:srgbClr val="000000">
              <a:alpha val="43137"/>
            </a:srgbClr>
          </a:outerShdw>
        </a:effectLst>
        <a:latin typeface="Segoe" pitchFamily="34" charset="0"/>
        <a:ea typeface="+mn-ea"/>
        <a:cs typeface="+mn-cs"/>
      </a:defRPr>
    </a:lvl6pPr>
    <a:lvl7pPr marL="2743200" algn="l" defTabSz="914400" rtl="0" eaLnBrk="1" latinLnBrk="0" hangingPunct="1">
      <a:defRPr sz="2800" kern="1200">
        <a:solidFill>
          <a:schemeClr val="tx1"/>
        </a:solidFill>
        <a:effectLst>
          <a:outerShdw blurRad="38100" dist="38100" dir="2700000" algn="tl">
            <a:srgbClr val="000000">
              <a:alpha val="43137"/>
            </a:srgbClr>
          </a:outerShdw>
        </a:effectLst>
        <a:latin typeface="Segoe" pitchFamily="34" charset="0"/>
        <a:ea typeface="+mn-ea"/>
        <a:cs typeface="+mn-cs"/>
      </a:defRPr>
    </a:lvl7pPr>
    <a:lvl8pPr marL="3200400" algn="l" defTabSz="914400" rtl="0" eaLnBrk="1" latinLnBrk="0" hangingPunct="1">
      <a:defRPr sz="2800" kern="1200">
        <a:solidFill>
          <a:schemeClr val="tx1"/>
        </a:solidFill>
        <a:effectLst>
          <a:outerShdw blurRad="38100" dist="38100" dir="2700000" algn="tl">
            <a:srgbClr val="000000">
              <a:alpha val="43137"/>
            </a:srgbClr>
          </a:outerShdw>
        </a:effectLst>
        <a:latin typeface="Segoe" pitchFamily="34" charset="0"/>
        <a:ea typeface="+mn-ea"/>
        <a:cs typeface="+mn-cs"/>
      </a:defRPr>
    </a:lvl8pPr>
    <a:lvl9pPr marL="3657600" algn="l" defTabSz="914400" rtl="0" eaLnBrk="1" latinLnBrk="0" hangingPunct="1">
      <a:defRPr sz="2800" kern="1200">
        <a:solidFill>
          <a:schemeClr val="tx1"/>
        </a:solidFill>
        <a:effectLst>
          <a:outerShdw blurRad="38100" dist="38100" dir="2700000" algn="tl">
            <a:srgbClr val="000000">
              <a:alpha val="43137"/>
            </a:srgbClr>
          </a:outerShdw>
        </a:effectLst>
        <a:latin typeface="Segoe"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6" clrMode="bw" hiddenSlides="1"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7777"/>
    <a:srgbClr val="DDDDDD"/>
    <a:srgbClr val="FFFFFF"/>
    <a:srgbClr val="D06800"/>
    <a:srgbClr val="BC5E00"/>
    <a:srgbClr val="66FFCC"/>
    <a:srgbClr val="33CCFF"/>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542" autoAdjust="0"/>
    <p:restoredTop sz="94627" autoAdjust="0"/>
  </p:normalViewPr>
  <p:slideViewPr>
    <p:cSldViewPr snapToGrid="0">
      <p:cViewPr>
        <p:scale>
          <a:sx n="92" d="100"/>
          <a:sy n="92" d="100"/>
        </p:scale>
        <p:origin x="-276" y="-384"/>
      </p:cViewPr>
      <p:guideLst>
        <p:guide orient="horz" pos="2160"/>
        <p:guide pos="2880"/>
      </p:guideLst>
    </p:cSldViewPr>
  </p:slideViewPr>
  <p:notesTextViewPr>
    <p:cViewPr>
      <p:scale>
        <a:sx n="100" d="100"/>
        <a:sy n="100" d="100"/>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Header Placeholder 38913"/>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a:lnSpc>
                <a:spcPct val="100000"/>
              </a:lnSpc>
              <a:spcBef>
                <a:spcPct val="0"/>
              </a:spcBef>
              <a:defRPr sz="1200" b="1">
                <a:effectLst/>
                <a:latin typeface="Segoe Semibold" pitchFamily="34" charset="0"/>
              </a:defRPr>
            </a:lvl1pPr>
          </a:lstStyle>
          <a:p>
            <a:endParaRPr lang="en-US"/>
          </a:p>
        </p:txBody>
      </p:sp>
      <p:sp>
        <p:nvSpPr>
          <p:cNvPr id="19459" name="Date Placeholder 19458"/>
          <p:cNvSpPr>
            <a:spLocks noGrp="1" noChangeArrowheads="1"/>
          </p:cNvSpPr>
          <p:nvPr>
            <p:ph type="dt" sz="quarter" idx="1"/>
          </p:nvPr>
        </p:nvSpPr>
        <p:spPr bwMode="auto">
          <a:xfrm>
            <a:off x="388620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lnSpc>
                <a:spcPct val="100000"/>
              </a:lnSpc>
              <a:spcBef>
                <a:spcPct val="0"/>
              </a:spcBef>
              <a:defRPr sz="1000">
                <a:effectLst/>
              </a:defRPr>
            </a:lvl1pPr>
          </a:lstStyle>
          <a:p>
            <a:fld id="{48F996A4-8051-4DA0-A608-8E1A068A93C8}" type="datetime8">
              <a:rPr lang="en-US"/>
              <a:pPr/>
              <a:t>8/19/2014 1:42 PM</a:t>
            </a:fld>
            <a:endParaRPr lang="en-US"/>
          </a:p>
        </p:txBody>
      </p:sp>
      <p:sp>
        <p:nvSpPr>
          <p:cNvPr id="19460" name="Footer Placeholder 19459"/>
          <p:cNvSpPr>
            <a:spLocks noGrp="1" noChangeArrowheads="1"/>
          </p:cNvSpPr>
          <p:nvPr>
            <p:ph type="ftr" sz="quarter" idx="2"/>
          </p:nvPr>
        </p:nvSpPr>
        <p:spPr bwMode="auto">
          <a:xfrm>
            <a:off x="0" y="8439150"/>
            <a:ext cx="6407150"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a:defRPr sz="700">
                <a:effectLst/>
                <a:latin typeface="Segoe Semibold" pitchFamily="34" charset="0"/>
              </a:defRPr>
            </a:lvl1pPr>
          </a:lstStyle>
          <a:p>
            <a:r>
              <a:rPr lang="en-US"/>
              <a:t>© 2006 Microsoft Corporation. All rights reserved. Microsoft, Windows, Windows Vista and other product names are or may be registered trademarks and/or trademarks in the U.S. and/or other countries.</a:t>
            </a:r>
          </a:p>
          <a:p>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19461" name="Slide Number Placeholder 19460"/>
          <p:cNvSpPr>
            <a:spLocks noGrp="1" noChangeArrowheads="1"/>
          </p:cNvSpPr>
          <p:nvPr>
            <p:ph type="sldNum" sz="quarter" idx="3"/>
          </p:nvPr>
        </p:nvSpPr>
        <p:spPr bwMode="auto">
          <a:xfrm>
            <a:off x="6246813" y="8686800"/>
            <a:ext cx="6111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lnSpc>
                <a:spcPct val="100000"/>
              </a:lnSpc>
              <a:spcBef>
                <a:spcPct val="0"/>
              </a:spcBef>
              <a:defRPr sz="1200" b="1">
                <a:effectLst/>
                <a:latin typeface="Segoe Semibold" pitchFamily="34" charset="0"/>
              </a:defRPr>
            </a:lvl1pPr>
          </a:lstStyle>
          <a:p>
            <a:fld id="{F567544C-C6FB-440F-B83D-D6F54CF5A602}" type="slidenum">
              <a:rPr lang="en-US"/>
              <a:pPr/>
              <a:t>‹#›</a:t>
            </a:fld>
            <a:endParaRPr lang="en-US"/>
          </a:p>
        </p:txBody>
      </p:sp>
    </p:spTree>
    <p:extLst>
      <p:ext uri="{BB962C8B-B14F-4D97-AF65-F5344CB8AC3E}">
        <p14:creationId xmlns:p14="http://schemas.microsoft.com/office/powerpoint/2010/main" val="4851359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Header Placeholder 26625"/>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a:lnSpc>
                <a:spcPct val="100000"/>
              </a:lnSpc>
              <a:spcBef>
                <a:spcPct val="0"/>
              </a:spcBef>
              <a:defRPr sz="1200">
                <a:effectLst/>
                <a:latin typeface="Times New Roman" pitchFamily="16" charset="0"/>
              </a:defRPr>
            </a:lvl1pPr>
          </a:lstStyle>
          <a:p>
            <a:endParaRPr lang="en-US"/>
          </a:p>
        </p:txBody>
      </p:sp>
      <p:sp>
        <p:nvSpPr>
          <p:cNvPr id="29699" name="Date Placeholder 29698"/>
          <p:cNvSpPr>
            <a:spLocks noGrp="1" noChangeArrowheads="1"/>
          </p:cNvSpPr>
          <p:nvPr>
            <p:ph type="dt" idx="1"/>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lnSpc>
                <a:spcPct val="100000"/>
              </a:lnSpc>
              <a:spcBef>
                <a:spcPct val="0"/>
              </a:spcBef>
              <a:defRPr sz="1200">
                <a:effectLst/>
                <a:latin typeface="Times New Roman" pitchFamily="16" charset="0"/>
              </a:defRPr>
            </a:lvl1pPr>
          </a:lstStyle>
          <a:p>
            <a:fld id="{440E7FF2-C0CB-4F75-94EC-1127CFB4284F}" type="datetime8">
              <a:rPr lang="en-US"/>
              <a:pPr/>
              <a:t>8/19/2014 1:42 PM</a:t>
            </a:fld>
            <a:endParaRPr lang="en-US"/>
          </a:p>
        </p:txBody>
      </p:sp>
      <p:sp>
        <p:nvSpPr>
          <p:cNvPr id="26628" name="Slide Image Placeholder 26627"/>
          <p:cNvSpPr>
            <a:spLocks noGrp="1" noRot="1" noChangeAspect="1" noChangeArrowheads="1" noTextEdit="1"/>
          </p:cNvSpPr>
          <p:nvPr>
            <p:ph type="sldImg" idx="2"/>
          </p:nvPr>
        </p:nvSpPr>
        <p:spPr bwMode="auto">
          <a:xfrm>
            <a:off x="1143000" y="685800"/>
            <a:ext cx="4572000" cy="3429000"/>
          </a:xfrm>
          <a:prstGeom prst="rect">
            <a:avLst/>
          </a:prstGeom>
          <a:noFill/>
          <a:ln w="9525" algn="ctr">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701" name="Notes Placeholder 29700"/>
          <p:cNvSpPr>
            <a:spLocks noGrp="1" noChangeArrowheads="1"/>
          </p:cNvSpPr>
          <p:nvPr>
            <p:ph type="body" sz="quarter" idx="3"/>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9702" name="Footer Placeholder 29701"/>
          <p:cNvSpPr>
            <a:spLocks noGrp="1" noChangeArrowheads="1"/>
          </p:cNvSpPr>
          <p:nvPr>
            <p:ph type="ftr" sz="quarter" idx="4"/>
          </p:nvPr>
        </p:nvSpPr>
        <p:spPr bwMode="auto">
          <a:xfrm>
            <a:off x="0" y="8791575"/>
            <a:ext cx="5667375" cy="3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a:defRPr sz="700">
                <a:effectLst/>
                <a:latin typeface="Segoe Semibold" pitchFamily="34" charset="0"/>
              </a:defRPr>
            </a:lvl1pPr>
          </a:lstStyle>
          <a:p>
            <a:r>
              <a:rPr lang="en-US"/>
              <a:t>© 2006 Microsoft Corporation. All rights reserved. Microsoft, Windows, Windows Vista and other product names are or may be registered trademarks and/or trademarks in the U.S. and/or other countries.</a:t>
            </a:r>
          </a:p>
          <a:p>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29703" name="Slide Number Placeholder 29702"/>
          <p:cNvSpPr>
            <a:spLocks noGrp="1" noChangeArrowheads="1"/>
          </p:cNvSpPr>
          <p:nvPr>
            <p:ph type="sldNum" sz="quarter" idx="5"/>
          </p:nvPr>
        </p:nvSpPr>
        <p:spPr bwMode="auto">
          <a:xfrm>
            <a:off x="5583238" y="8685213"/>
            <a:ext cx="12731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lnSpc>
                <a:spcPct val="100000"/>
              </a:lnSpc>
              <a:spcBef>
                <a:spcPct val="0"/>
              </a:spcBef>
              <a:defRPr sz="1200">
                <a:effectLst/>
                <a:latin typeface="Times New Roman" pitchFamily="16" charset="0"/>
              </a:defRPr>
            </a:lvl1pPr>
          </a:lstStyle>
          <a:p>
            <a:fld id="{57F42495-F81B-4514-A32B-29925B0AAF5A}" type="slidenum">
              <a:rPr lang="en-US"/>
              <a:pPr/>
              <a:t>‹#›</a:t>
            </a:fld>
            <a:endParaRPr lang="en-US"/>
          </a:p>
        </p:txBody>
      </p:sp>
    </p:spTree>
    <p:extLst>
      <p:ext uri="{BB962C8B-B14F-4D97-AF65-F5344CB8AC3E}">
        <p14:creationId xmlns:p14="http://schemas.microsoft.com/office/powerpoint/2010/main" val="3144835906"/>
      </p:ext>
    </p:extLst>
  </p:cSld>
  <p:clrMap bg1="lt1" tx1="dk1" bg2="lt2" tx2="dk2" accent1="accent1" accent2="accent2" accent3="accent3" accent4="accent4" accent5="accent5" accent6="accent6" hlink="hlink" folHlink="folHlink"/>
  <p:hf hdr="0"/>
  <p:notesStyle>
    <a:lvl1pPr algn="l" rtl="0" eaLnBrk="0" fontAlgn="base" hangingPunct="0">
      <a:spcBef>
        <a:spcPct val="30000"/>
      </a:spcBef>
      <a:spcAft>
        <a:spcPct val="0"/>
      </a:spcAft>
      <a:defRPr sz="1200" kern="1200">
        <a:solidFill>
          <a:schemeClr val="tx1"/>
        </a:solidFill>
        <a:latin typeface="Segoe"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Segoe"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Segoe"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Segoe"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Segoe"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3"/>
          <p:cNvSpPr>
            <a:spLocks noGrp="1" noChangeArrowheads="1"/>
          </p:cNvSpPr>
          <p:nvPr>
            <p:ph type="dt" sz="quarter" idx="1"/>
          </p:nvPr>
        </p:nvSpPr>
        <p:spPr>
          <a:noFill/>
        </p:spPr>
        <p:txBody>
          <a:bodyPr/>
          <a:lstStyle>
            <a:lvl1pPr algn="l" eaLnBrk="0" hangingPunct="0">
              <a:spcBef>
                <a:spcPct val="0"/>
              </a:spcBef>
              <a:defRPr>
                <a:solidFill>
                  <a:schemeClr val="tx1"/>
                </a:solidFill>
                <a:latin typeface="Arial" charset="0"/>
              </a:defRPr>
            </a:lvl1pPr>
            <a:lvl2pPr marL="742950" indent="-285750" algn="l" eaLnBrk="0" hangingPunct="0">
              <a:spcBef>
                <a:spcPct val="0"/>
              </a:spcBef>
              <a:defRPr>
                <a:solidFill>
                  <a:schemeClr val="tx1"/>
                </a:solidFill>
                <a:latin typeface="Arial" charset="0"/>
              </a:defRPr>
            </a:lvl2pPr>
            <a:lvl3pPr marL="1143000" indent="-228600" algn="l" eaLnBrk="0" hangingPunct="0">
              <a:spcBef>
                <a:spcPct val="0"/>
              </a:spcBef>
              <a:defRPr>
                <a:solidFill>
                  <a:schemeClr val="tx1"/>
                </a:solidFill>
                <a:latin typeface="Arial" charset="0"/>
              </a:defRPr>
            </a:lvl3pPr>
            <a:lvl4pPr marL="1600200" indent="-228600" algn="l" eaLnBrk="0" hangingPunct="0">
              <a:spcBef>
                <a:spcPct val="0"/>
              </a:spcBef>
              <a:defRPr>
                <a:solidFill>
                  <a:schemeClr val="tx1"/>
                </a:solidFill>
                <a:latin typeface="Arial" charset="0"/>
              </a:defRPr>
            </a:lvl4pPr>
            <a:lvl5pPr marL="2057400" indent="-228600" algn="l" eaLnBrk="0" hangingPunct="0">
              <a:spcBef>
                <a:spcPct val="0"/>
              </a:spcBef>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056B22F0-80FA-4DC2-96D2-4D7549A61027}" type="datetime8">
              <a:rPr lang="en-US">
                <a:latin typeface="Times New Roman" pitchFamily="16" charset="0"/>
              </a:rPr>
              <a:pPr algn="r" eaLnBrk="1" hangingPunct="1"/>
              <a:t>8/19/2014 1:42 PM</a:t>
            </a:fld>
            <a:endParaRPr lang="en-US">
              <a:latin typeface="Times New Roman" pitchFamily="16" charset="0"/>
            </a:endParaRPr>
          </a:p>
        </p:txBody>
      </p:sp>
      <p:sp>
        <p:nvSpPr>
          <p:cNvPr id="5" name="Shape 4"/>
          <p:cNvSpPr>
            <a:spLocks noGrp="1" noChangeArrowheads="1"/>
          </p:cNvSpPr>
          <p:nvPr>
            <p:ph type="sldNum" sz="quarter" idx="5"/>
          </p:nvPr>
        </p:nvSpPr>
        <p:spPr>
          <a:noFill/>
        </p:spPr>
        <p:txBody>
          <a:bodyPr/>
          <a:lstStyle>
            <a:lvl1pPr algn="l" eaLnBrk="0" hangingPunct="0">
              <a:spcBef>
                <a:spcPct val="0"/>
              </a:spcBef>
              <a:defRPr>
                <a:solidFill>
                  <a:schemeClr val="tx1"/>
                </a:solidFill>
                <a:latin typeface="Arial" charset="0"/>
              </a:defRPr>
            </a:lvl1pPr>
            <a:lvl2pPr marL="742950" indent="-285750" algn="l" eaLnBrk="0" hangingPunct="0">
              <a:spcBef>
                <a:spcPct val="0"/>
              </a:spcBef>
              <a:defRPr>
                <a:solidFill>
                  <a:schemeClr val="tx1"/>
                </a:solidFill>
                <a:latin typeface="Arial" charset="0"/>
              </a:defRPr>
            </a:lvl2pPr>
            <a:lvl3pPr marL="1143000" indent="-228600" algn="l" eaLnBrk="0" hangingPunct="0">
              <a:spcBef>
                <a:spcPct val="0"/>
              </a:spcBef>
              <a:defRPr>
                <a:solidFill>
                  <a:schemeClr val="tx1"/>
                </a:solidFill>
                <a:latin typeface="Arial" charset="0"/>
              </a:defRPr>
            </a:lvl3pPr>
            <a:lvl4pPr marL="1600200" indent="-228600" algn="l" eaLnBrk="0" hangingPunct="0">
              <a:spcBef>
                <a:spcPct val="0"/>
              </a:spcBef>
              <a:defRPr>
                <a:solidFill>
                  <a:schemeClr val="tx1"/>
                </a:solidFill>
                <a:latin typeface="Arial" charset="0"/>
              </a:defRPr>
            </a:lvl4pPr>
            <a:lvl5pPr marL="2057400" indent="-228600" algn="l" eaLnBrk="0" hangingPunct="0">
              <a:spcBef>
                <a:spcPct val="0"/>
              </a:spcBef>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1341D84F-0ECC-4C7B-BD73-44BC0D5C83AE}" type="slidenum">
              <a:rPr lang="en-US">
                <a:latin typeface="Times New Roman" pitchFamily="16" charset="0"/>
              </a:rPr>
              <a:pPr algn="r" eaLnBrk="1" hangingPunct="1"/>
              <a:t>5</a:t>
            </a:fld>
            <a:endParaRPr lang="en-US">
              <a:latin typeface="Times New Roman" pitchFamily="16" charset="0"/>
            </a:endParaRPr>
          </a:p>
        </p:txBody>
      </p:sp>
      <p:sp>
        <p:nvSpPr>
          <p:cNvPr id="6" name="Shape 5"/>
          <p:cNvSpPr>
            <a:spLocks noGrp="1" noChangeArrowheads="1"/>
          </p:cNvSpPr>
          <p:nvPr>
            <p:ph type="ftr" sz="quarter" idx="4"/>
          </p:nvPr>
        </p:nvSpPr>
        <p:spPr>
          <a:noFill/>
        </p:spPr>
        <p:txBody>
          <a:bodyPr/>
          <a:lstStyle>
            <a:lvl1pPr algn="l" eaLnBrk="0" hangingPunct="0">
              <a:spcBef>
                <a:spcPct val="0"/>
              </a:spcBef>
              <a:defRPr>
                <a:solidFill>
                  <a:schemeClr val="tx1"/>
                </a:solidFill>
                <a:latin typeface="Arial" charset="0"/>
              </a:defRPr>
            </a:lvl1pPr>
            <a:lvl2pPr marL="742950" indent="-285750" algn="l" eaLnBrk="0" hangingPunct="0">
              <a:spcBef>
                <a:spcPct val="0"/>
              </a:spcBef>
              <a:defRPr>
                <a:solidFill>
                  <a:schemeClr val="tx1"/>
                </a:solidFill>
                <a:latin typeface="Arial" charset="0"/>
              </a:defRPr>
            </a:lvl2pPr>
            <a:lvl3pPr marL="1143000" indent="-228600" algn="l" eaLnBrk="0" hangingPunct="0">
              <a:spcBef>
                <a:spcPct val="0"/>
              </a:spcBef>
              <a:defRPr>
                <a:solidFill>
                  <a:schemeClr val="tx1"/>
                </a:solidFill>
                <a:latin typeface="Arial" charset="0"/>
              </a:defRPr>
            </a:lvl3pPr>
            <a:lvl4pPr marL="1600200" indent="-228600" algn="l" eaLnBrk="0" hangingPunct="0">
              <a:spcBef>
                <a:spcPct val="0"/>
              </a:spcBef>
              <a:defRPr>
                <a:solidFill>
                  <a:schemeClr val="tx1"/>
                </a:solidFill>
                <a:latin typeface="Arial" charset="0"/>
              </a:defRPr>
            </a:lvl4pPr>
            <a:lvl5pPr marL="2057400" indent="-228600" algn="l" eaLnBrk="0" hangingPunct="0">
              <a:spcBef>
                <a:spcPct val="0"/>
              </a:spcBef>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pPr>
            <a:r>
              <a:rPr lang="en-US">
                <a:latin typeface="Segoe Semibold" pitchFamily="34" charset="0"/>
                <a:cs typeface="Arial" charset="0"/>
              </a:rPr>
              <a:t>© 2005 Microsoft Corporation. All rights reserved.</a:t>
            </a:r>
          </a:p>
          <a:p>
            <a:pPr>
              <a:spcBef>
                <a:spcPct val="20000"/>
              </a:spcBef>
            </a:pPr>
            <a:r>
              <a:rPr lang="en-US">
                <a:latin typeface="Segoe Semibold" pitchFamily="34" charset="0"/>
                <a:cs typeface="Arial" charset="0"/>
              </a:rPr>
              <a:t>This presentation is for informational purposes only. Microsoft makes no warranties, express or implied, in this summary.</a:t>
            </a:r>
          </a:p>
        </p:txBody>
      </p:sp>
      <p:sp>
        <p:nvSpPr>
          <p:cNvPr id="28676" name="Rectangle 28675"/>
          <p:cNvSpPr>
            <a:spLocks noGrp="1" noRot="1" noChangeAspect="1" noChangeArrowheads="1" noTextEdit="1"/>
          </p:cNvSpPr>
          <p:nvPr>
            <p:ph type="sldImg"/>
          </p:nvPr>
        </p:nvSpPr>
        <p:spPr>
          <a:noFill/>
          <a:ln cap="flat">
            <a:headEnd type="none" w="med" len="med"/>
            <a:tailEnd type="none" w="med" len="med"/>
          </a:ln>
        </p:spPr>
      </p:sp>
      <p:sp>
        <p:nvSpPr>
          <p:cNvPr id="28677" name="Rectangle 28676"/>
          <p:cNvSpPr>
            <a:spLocks noGrp="1" noChangeArrowheads="1"/>
          </p:cNvSpPr>
          <p:nvPr>
            <p:ph type="body" idx="1"/>
          </p:nvPr>
        </p:nvSpPr>
        <p:spPr>
          <a:noFill/>
          <a:ln/>
        </p:spPr>
        <p:txBody>
          <a:bodyPr/>
          <a:lstStyle/>
          <a:p>
            <a:pPr eaLnBrk="1" hangingPunct="1"/>
            <a:endParaRPr lang="en-US">
              <a:latin typeface="Times New Roman" pitchFamily="16"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3"/>
          <p:cNvSpPr>
            <a:spLocks noGrp="1" noChangeArrowheads="1"/>
          </p:cNvSpPr>
          <p:nvPr>
            <p:ph type="dt" sz="quarter" idx="1"/>
          </p:nvPr>
        </p:nvSpPr>
        <p:spPr>
          <a:noFill/>
        </p:spPr>
        <p:txBody>
          <a:bodyPr/>
          <a:lstStyle>
            <a:lvl1pPr algn="l" eaLnBrk="0" hangingPunct="0">
              <a:spcBef>
                <a:spcPct val="0"/>
              </a:spcBef>
              <a:defRPr>
                <a:solidFill>
                  <a:schemeClr val="tx1"/>
                </a:solidFill>
                <a:latin typeface="Arial" charset="0"/>
              </a:defRPr>
            </a:lvl1pPr>
            <a:lvl2pPr marL="742950" indent="-285750" algn="l" eaLnBrk="0" hangingPunct="0">
              <a:spcBef>
                <a:spcPct val="0"/>
              </a:spcBef>
              <a:defRPr>
                <a:solidFill>
                  <a:schemeClr val="tx1"/>
                </a:solidFill>
                <a:latin typeface="Arial" charset="0"/>
              </a:defRPr>
            </a:lvl2pPr>
            <a:lvl3pPr marL="1143000" indent="-228600" algn="l" eaLnBrk="0" hangingPunct="0">
              <a:spcBef>
                <a:spcPct val="0"/>
              </a:spcBef>
              <a:defRPr>
                <a:solidFill>
                  <a:schemeClr val="tx1"/>
                </a:solidFill>
                <a:latin typeface="Arial" charset="0"/>
              </a:defRPr>
            </a:lvl3pPr>
            <a:lvl4pPr marL="1600200" indent="-228600" algn="l" eaLnBrk="0" hangingPunct="0">
              <a:spcBef>
                <a:spcPct val="0"/>
              </a:spcBef>
              <a:defRPr>
                <a:solidFill>
                  <a:schemeClr val="tx1"/>
                </a:solidFill>
                <a:latin typeface="Arial" charset="0"/>
              </a:defRPr>
            </a:lvl4pPr>
            <a:lvl5pPr marL="2057400" indent="-228600" algn="l" eaLnBrk="0" hangingPunct="0">
              <a:spcBef>
                <a:spcPct val="0"/>
              </a:spcBef>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C3CE12B3-3EE8-43B2-B86F-ECC804DE284C}" type="datetime8">
              <a:rPr lang="en-US">
                <a:latin typeface="Times New Roman" pitchFamily="16" charset="0"/>
              </a:rPr>
              <a:pPr algn="r" eaLnBrk="1" hangingPunct="1"/>
              <a:t>8/19/2014 1:42 PM</a:t>
            </a:fld>
            <a:endParaRPr lang="en-US">
              <a:latin typeface="Times New Roman" pitchFamily="16" charset="0"/>
            </a:endParaRPr>
          </a:p>
        </p:txBody>
      </p:sp>
      <p:sp>
        <p:nvSpPr>
          <p:cNvPr id="5" name="Shape 4"/>
          <p:cNvSpPr>
            <a:spLocks noGrp="1" noChangeArrowheads="1"/>
          </p:cNvSpPr>
          <p:nvPr>
            <p:ph type="sldNum" sz="quarter" idx="5"/>
          </p:nvPr>
        </p:nvSpPr>
        <p:spPr>
          <a:noFill/>
        </p:spPr>
        <p:txBody>
          <a:bodyPr/>
          <a:lstStyle>
            <a:lvl1pPr algn="l" eaLnBrk="0" hangingPunct="0">
              <a:spcBef>
                <a:spcPct val="0"/>
              </a:spcBef>
              <a:defRPr>
                <a:solidFill>
                  <a:schemeClr val="tx1"/>
                </a:solidFill>
                <a:latin typeface="Arial" charset="0"/>
              </a:defRPr>
            </a:lvl1pPr>
            <a:lvl2pPr marL="742950" indent="-285750" algn="l" eaLnBrk="0" hangingPunct="0">
              <a:spcBef>
                <a:spcPct val="0"/>
              </a:spcBef>
              <a:defRPr>
                <a:solidFill>
                  <a:schemeClr val="tx1"/>
                </a:solidFill>
                <a:latin typeface="Arial" charset="0"/>
              </a:defRPr>
            </a:lvl2pPr>
            <a:lvl3pPr marL="1143000" indent="-228600" algn="l" eaLnBrk="0" hangingPunct="0">
              <a:spcBef>
                <a:spcPct val="0"/>
              </a:spcBef>
              <a:defRPr>
                <a:solidFill>
                  <a:schemeClr val="tx1"/>
                </a:solidFill>
                <a:latin typeface="Arial" charset="0"/>
              </a:defRPr>
            </a:lvl3pPr>
            <a:lvl4pPr marL="1600200" indent="-228600" algn="l" eaLnBrk="0" hangingPunct="0">
              <a:spcBef>
                <a:spcPct val="0"/>
              </a:spcBef>
              <a:defRPr>
                <a:solidFill>
                  <a:schemeClr val="tx1"/>
                </a:solidFill>
                <a:latin typeface="Arial" charset="0"/>
              </a:defRPr>
            </a:lvl4pPr>
            <a:lvl5pPr marL="2057400" indent="-228600" algn="l" eaLnBrk="0" hangingPunct="0">
              <a:spcBef>
                <a:spcPct val="0"/>
              </a:spcBef>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9B8CF44A-BDEA-47B4-B465-BB08144979EA}" type="slidenum">
              <a:rPr lang="en-US">
                <a:latin typeface="Times New Roman" pitchFamily="16" charset="0"/>
              </a:rPr>
              <a:pPr algn="r" eaLnBrk="1" hangingPunct="1"/>
              <a:t>24</a:t>
            </a:fld>
            <a:endParaRPr lang="en-US">
              <a:latin typeface="Times New Roman" pitchFamily="16" charset="0"/>
            </a:endParaRPr>
          </a:p>
        </p:txBody>
      </p:sp>
      <p:sp>
        <p:nvSpPr>
          <p:cNvPr id="6" name="Shape 5"/>
          <p:cNvSpPr>
            <a:spLocks noGrp="1" noChangeArrowheads="1"/>
          </p:cNvSpPr>
          <p:nvPr>
            <p:ph type="ftr" sz="quarter" idx="4"/>
          </p:nvPr>
        </p:nvSpPr>
        <p:spPr>
          <a:noFill/>
        </p:spPr>
        <p:txBody>
          <a:bodyPr/>
          <a:lstStyle>
            <a:lvl1pPr algn="l" eaLnBrk="0" hangingPunct="0">
              <a:spcBef>
                <a:spcPct val="0"/>
              </a:spcBef>
              <a:defRPr>
                <a:solidFill>
                  <a:schemeClr val="tx1"/>
                </a:solidFill>
                <a:latin typeface="Arial" charset="0"/>
              </a:defRPr>
            </a:lvl1pPr>
            <a:lvl2pPr marL="742950" indent="-285750" algn="l" eaLnBrk="0" hangingPunct="0">
              <a:spcBef>
                <a:spcPct val="0"/>
              </a:spcBef>
              <a:defRPr>
                <a:solidFill>
                  <a:schemeClr val="tx1"/>
                </a:solidFill>
                <a:latin typeface="Arial" charset="0"/>
              </a:defRPr>
            </a:lvl2pPr>
            <a:lvl3pPr marL="1143000" indent="-228600" algn="l" eaLnBrk="0" hangingPunct="0">
              <a:spcBef>
                <a:spcPct val="0"/>
              </a:spcBef>
              <a:defRPr>
                <a:solidFill>
                  <a:schemeClr val="tx1"/>
                </a:solidFill>
                <a:latin typeface="Arial" charset="0"/>
              </a:defRPr>
            </a:lvl3pPr>
            <a:lvl4pPr marL="1600200" indent="-228600" algn="l" eaLnBrk="0" hangingPunct="0">
              <a:spcBef>
                <a:spcPct val="0"/>
              </a:spcBef>
              <a:defRPr>
                <a:solidFill>
                  <a:schemeClr val="tx1"/>
                </a:solidFill>
                <a:latin typeface="Arial" charset="0"/>
              </a:defRPr>
            </a:lvl4pPr>
            <a:lvl5pPr marL="2057400" indent="-228600" algn="l" eaLnBrk="0" hangingPunct="0">
              <a:spcBef>
                <a:spcPct val="0"/>
              </a:spcBef>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pPr>
            <a:r>
              <a:rPr lang="en-US">
                <a:latin typeface="Segoe Semibold" pitchFamily="34" charset="0"/>
              </a:rPr>
              <a:t>© 2006 Microsoft Corporation. All rights reserved. Microsoft, Windows, Windows Vista and other product names are or may be registered trademarks and/or trademarks in the U.S. and/or other countries.</a:t>
            </a:r>
          </a:p>
          <a:p>
            <a:pPr eaLnBrk="1" hangingPunct="1">
              <a:spcBef>
                <a:spcPct val="20000"/>
              </a:spcBef>
            </a:pPr>
            <a:r>
              <a:rPr lang="en-US">
                <a:latin typeface="Segoe Semibold"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latin typeface="Segoe Semibold" pitchFamily="34" charset="0"/>
              </a:rPr>
            </a:br>
            <a:r>
              <a:rPr lang="en-US">
                <a:latin typeface="Segoe Semibold" pitchFamily="34" charset="0"/>
              </a:rPr>
              <a:t>MICROSOFT MAKES NO WARRANTIES, EXPRESS, IMPLIED OR STATUTORY, AS TO THE INFORMATION IN THIS PRESENTATION.</a:t>
            </a:r>
          </a:p>
        </p:txBody>
      </p:sp>
      <p:sp>
        <p:nvSpPr>
          <p:cNvPr id="37892" name="Rectangle 37891"/>
          <p:cNvSpPr>
            <a:spLocks noGrp="1" noRot="1" noChangeAspect="1" noChangeArrowheads="1" noTextEdit="1"/>
          </p:cNvSpPr>
          <p:nvPr>
            <p:ph type="sldImg"/>
          </p:nvPr>
        </p:nvSpPr>
        <p:spPr>
          <a:noFill/>
          <a:ln cap="flat">
            <a:headEnd type="none" w="med" len="med"/>
            <a:tailEnd type="none" w="med" len="med"/>
          </a:ln>
        </p:spPr>
      </p:sp>
      <p:sp>
        <p:nvSpPr>
          <p:cNvPr id="37893" name="Rectangle 37892"/>
          <p:cNvSpPr>
            <a:spLocks noGrp="1" noChangeArrowheads="1"/>
          </p:cNvSpPr>
          <p:nvPr>
            <p:ph type="body" idx="1"/>
          </p:nvPr>
        </p:nvSpPr>
        <p:spPr>
          <a:noFill/>
          <a:ln/>
        </p:spPr>
        <p:txBody>
          <a:bodyPr/>
          <a:lstStyle/>
          <a:p>
            <a:pPr eaLnBrk="1" hangingPunct="1"/>
            <a:endParaRPr lang="en-US">
              <a:latin typeface="Times New Roman" pitchFamily="16"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3"/>
          <p:cNvSpPr>
            <a:spLocks noGrp="1" noChangeArrowheads="1"/>
          </p:cNvSpPr>
          <p:nvPr>
            <p:ph type="dt" sz="quarter" idx="1"/>
          </p:nvPr>
        </p:nvSpPr>
        <p:spPr>
          <a:noFill/>
        </p:spPr>
        <p:txBody>
          <a:bodyPr/>
          <a:lstStyle>
            <a:lvl1pPr algn="l" eaLnBrk="0" hangingPunct="0">
              <a:spcBef>
                <a:spcPct val="0"/>
              </a:spcBef>
              <a:defRPr>
                <a:solidFill>
                  <a:schemeClr val="tx1"/>
                </a:solidFill>
                <a:latin typeface="Arial" charset="0"/>
              </a:defRPr>
            </a:lvl1pPr>
            <a:lvl2pPr marL="742950" indent="-285750" algn="l" eaLnBrk="0" hangingPunct="0">
              <a:spcBef>
                <a:spcPct val="0"/>
              </a:spcBef>
              <a:defRPr>
                <a:solidFill>
                  <a:schemeClr val="tx1"/>
                </a:solidFill>
                <a:latin typeface="Arial" charset="0"/>
              </a:defRPr>
            </a:lvl2pPr>
            <a:lvl3pPr marL="1143000" indent="-228600" algn="l" eaLnBrk="0" hangingPunct="0">
              <a:spcBef>
                <a:spcPct val="0"/>
              </a:spcBef>
              <a:defRPr>
                <a:solidFill>
                  <a:schemeClr val="tx1"/>
                </a:solidFill>
                <a:latin typeface="Arial" charset="0"/>
              </a:defRPr>
            </a:lvl3pPr>
            <a:lvl4pPr marL="1600200" indent="-228600" algn="l" eaLnBrk="0" hangingPunct="0">
              <a:spcBef>
                <a:spcPct val="0"/>
              </a:spcBef>
              <a:defRPr>
                <a:solidFill>
                  <a:schemeClr val="tx1"/>
                </a:solidFill>
                <a:latin typeface="Arial" charset="0"/>
              </a:defRPr>
            </a:lvl4pPr>
            <a:lvl5pPr marL="2057400" indent="-228600" algn="l" eaLnBrk="0" hangingPunct="0">
              <a:spcBef>
                <a:spcPct val="0"/>
              </a:spcBef>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210068BE-142C-4DF0-92BA-EFE0E475CE32}" type="datetime8">
              <a:rPr lang="en-US">
                <a:latin typeface="Times New Roman" pitchFamily="16" charset="0"/>
              </a:rPr>
              <a:pPr algn="r" eaLnBrk="1" hangingPunct="1"/>
              <a:t>8/19/2014 1:42 PM</a:t>
            </a:fld>
            <a:endParaRPr lang="en-US">
              <a:latin typeface="Times New Roman" pitchFamily="16" charset="0"/>
            </a:endParaRPr>
          </a:p>
        </p:txBody>
      </p:sp>
      <p:sp>
        <p:nvSpPr>
          <p:cNvPr id="5" name="Shape 4"/>
          <p:cNvSpPr>
            <a:spLocks noGrp="1" noChangeArrowheads="1"/>
          </p:cNvSpPr>
          <p:nvPr>
            <p:ph type="sldNum" sz="quarter" idx="5"/>
          </p:nvPr>
        </p:nvSpPr>
        <p:spPr>
          <a:noFill/>
        </p:spPr>
        <p:txBody>
          <a:bodyPr/>
          <a:lstStyle>
            <a:lvl1pPr algn="l" eaLnBrk="0" hangingPunct="0">
              <a:spcBef>
                <a:spcPct val="0"/>
              </a:spcBef>
              <a:defRPr>
                <a:solidFill>
                  <a:schemeClr val="tx1"/>
                </a:solidFill>
                <a:latin typeface="Arial" charset="0"/>
              </a:defRPr>
            </a:lvl1pPr>
            <a:lvl2pPr marL="742950" indent="-285750" algn="l" eaLnBrk="0" hangingPunct="0">
              <a:spcBef>
                <a:spcPct val="0"/>
              </a:spcBef>
              <a:defRPr>
                <a:solidFill>
                  <a:schemeClr val="tx1"/>
                </a:solidFill>
                <a:latin typeface="Arial" charset="0"/>
              </a:defRPr>
            </a:lvl2pPr>
            <a:lvl3pPr marL="1143000" indent="-228600" algn="l" eaLnBrk="0" hangingPunct="0">
              <a:spcBef>
                <a:spcPct val="0"/>
              </a:spcBef>
              <a:defRPr>
                <a:solidFill>
                  <a:schemeClr val="tx1"/>
                </a:solidFill>
                <a:latin typeface="Arial" charset="0"/>
              </a:defRPr>
            </a:lvl3pPr>
            <a:lvl4pPr marL="1600200" indent="-228600" algn="l" eaLnBrk="0" hangingPunct="0">
              <a:spcBef>
                <a:spcPct val="0"/>
              </a:spcBef>
              <a:defRPr>
                <a:solidFill>
                  <a:schemeClr val="tx1"/>
                </a:solidFill>
                <a:latin typeface="Arial" charset="0"/>
              </a:defRPr>
            </a:lvl4pPr>
            <a:lvl5pPr marL="2057400" indent="-228600" algn="l" eaLnBrk="0" hangingPunct="0">
              <a:spcBef>
                <a:spcPct val="0"/>
              </a:spcBef>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E7CB21E6-4EEA-413C-A5E9-1D2FBEB72AD6}" type="slidenum">
              <a:rPr lang="en-US">
                <a:latin typeface="Times New Roman" pitchFamily="16" charset="0"/>
              </a:rPr>
              <a:pPr algn="r" eaLnBrk="1" hangingPunct="1"/>
              <a:t>6</a:t>
            </a:fld>
            <a:endParaRPr lang="en-US">
              <a:latin typeface="Times New Roman" pitchFamily="16" charset="0"/>
            </a:endParaRPr>
          </a:p>
        </p:txBody>
      </p:sp>
      <p:sp>
        <p:nvSpPr>
          <p:cNvPr id="6" name="Shape 5"/>
          <p:cNvSpPr>
            <a:spLocks noGrp="1" noChangeArrowheads="1"/>
          </p:cNvSpPr>
          <p:nvPr>
            <p:ph type="ftr" sz="quarter" idx="4"/>
          </p:nvPr>
        </p:nvSpPr>
        <p:spPr>
          <a:noFill/>
        </p:spPr>
        <p:txBody>
          <a:bodyPr/>
          <a:lstStyle>
            <a:lvl1pPr algn="l" eaLnBrk="0" hangingPunct="0">
              <a:spcBef>
                <a:spcPct val="0"/>
              </a:spcBef>
              <a:defRPr>
                <a:solidFill>
                  <a:schemeClr val="tx1"/>
                </a:solidFill>
                <a:latin typeface="Arial" charset="0"/>
              </a:defRPr>
            </a:lvl1pPr>
            <a:lvl2pPr marL="742950" indent="-285750" algn="l" eaLnBrk="0" hangingPunct="0">
              <a:spcBef>
                <a:spcPct val="0"/>
              </a:spcBef>
              <a:defRPr>
                <a:solidFill>
                  <a:schemeClr val="tx1"/>
                </a:solidFill>
                <a:latin typeface="Arial" charset="0"/>
              </a:defRPr>
            </a:lvl2pPr>
            <a:lvl3pPr marL="1143000" indent="-228600" algn="l" eaLnBrk="0" hangingPunct="0">
              <a:spcBef>
                <a:spcPct val="0"/>
              </a:spcBef>
              <a:defRPr>
                <a:solidFill>
                  <a:schemeClr val="tx1"/>
                </a:solidFill>
                <a:latin typeface="Arial" charset="0"/>
              </a:defRPr>
            </a:lvl3pPr>
            <a:lvl4pPr marL="1600200" indent="-228600" algn="l" eaLnBrk="0" hangingPunct="0">
              <a:spcBef>
                <a:spcPct val="0"/>
              </a:spcBef>
              <a:defRPr>
                <a:solidFill>
                  <a:schemeClr val="tx1"/>
                </a:solidFill>
                <a:latin typeface="Arial" charset="0"/>
              </a:defRPr>
            </a:lvl4pPr>
            <a:lvl5pPr marL="2057400" indent="-228600" algn="l" eaLnBrk="0" hangingPunct="0">
              <a:spcBef>
                <a:spcPct val="0"/>
              </a:spcBef>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pPr>
            <a:r>
              <a:rPr lang="en-US">
                <a:latin typeface="Segoe Semibold" pitchFamily="34" charset="0"/>
              </a:rPr>
              <a:t>© 2006 Microsoft Corporation. All rights reserved. Microsoft, Windows, Windows Vista and other product names are or may be registered trademarks and/or trademarks in the U.S. and/or other countries.</a:t>
            </a:r>
          </a:p>
          <a:p>
            <a:pPr eaLnBrk="1" hangingPunct="1">
              <a:spcBef>
                <a:spcPct val="20000"/>
              </a:spcBef>
            </a:pPr>
            <a:r>
              <a:rPr lang="en-US">
                <a:latin typeface="Segoe Semibold"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latin typeface="Segoe Semibold" pitchFamily="34" charset="0"/>
              </a:rPr>
            </a:br>
            <a:r>
              <a:rPr lang="en-US">
                <a:latin typeface="Segoe Semibold" pitchFamily="34" charset="0"/>
              </a:rPr>
              <a:t>MICROSOFT MAKES NO WARRANTIES, EXPRESS, IMPLIED OR STATUTORY, AS TO THE INFORMATION IN THIS PRESENTATION.</a:t>
            </a:r>
          </a:p>
        </p:txBody>
      </p:sp>
      <p:sp>
        <p:nvSpPr>
          <p:cNvPr id="29700" name="Rectangle 29699"/>
          <p:cNvSpPr>
            <a:spLocks noGrp="1" noRot="1" noChangeAspect="1" noChangeArrowheads="1" noTextEdit="1"/>
          </p:cNvSpPr>
          <p:nvPr>
            <p:ph type="sldImg"/>
          </p:nvPr>
        </p:nvSpPr>
        <p:spPr>
          <a:noFill/>
          <a:ln cap="flat">
            <a:headEnd type="none" w="med" len="med"/>
            <a:tailEnd type="none" w="med" len="med"/>
          </a:ln>
        </p:spPr>
      </p:sp>
      <p:sp>
        <p:nvSpPr>
          <p:cNvPr id="29701" name="Rectangle 29700"/>
          <p:cNvSpPr>
            <a:spLocks noGrp="1" noChangeArrowheads="1"/>
          </p:cNvSpPr>
          <p:nvPr>
            <p:ph type="body" idx="1"/>
          </p:nvPr>
        </p:nvSpPr>
        <p:spPr>
          <a:noFill/>
          <a:ln/>
        </p:spPr>
        <p:txBody>
          <a:bodyPr/>
          <a:lstStyle/>
          <a:p>
            <a:pPr eaLnBrk="1" hangingPunct="1"/>
            <a:endParaRPr lang="en-US">
              <a:latin typeface="Times New Roman" pitchFamily="16"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3"/>
          <p:cNvSpPr>
            <a:spLocks noGrp="1" noChangeArrowheads="1"/>
          </p:cNvSpPr>
          <p:nvPr>
            <p:ph type="dt" sz="quarter" idx="1"/>
          </p:nvPr>
        </p:nvSpPr>
        <p:spPr>
          <a:noFill/>
        </p:spPr>
        <p:txBody>
          <a:bodyPr/>
          <a:lstStyle>
            <a:lvl1pPr algn="l" eaLnBrk="0" hangingPunct="0">
              <a:spcBef>
                <a:spcPct val="0"/>
              </a:spcBef>
              <a:defRPr>
                <a:solidFill>
                  <a:schemeClr val="tx1"/>
                </a:solidFill>
                <a:latin typeface="Arial" charset="0"/>
              </a:defRPr>
            </a:lvl1pPr>
            <a:lvl2pPr marL="742950" indent="-285750" algn="l" eaLnBrk="0" hangingPunct="0">
              <a:spcBef>
                <a:spcPct val="0"/>
              </a:spcBef>
              <a:defRPr>
                <a:solidFill>
                  <a:schemeClr val="tx1"/>
                </a:solidFill>
                <a:latin typeface="Arial" charset="0"/>
              </a:defRPr>
            </a:lvl2pPr>
            <a:lvl3pPr marL="1143000" indent="-228600" algn="l" eaLnBrk="0" hangingPunct="0">
              <a:spcBef>
                <a:spcPct val="0"/>
              </a:spcBef>
              <a:defRPr>
                <a:solidFill>
                  <a:schemeClr val="tx1"/>
                </a:solidFill>
                <a:latin typeface="Arial" charset="0"/>
              </a:defRPr>
            </a:lvl3pPr>
            <a:lvl4pPr marL="1600200" indent="-228600" algn="l" eaLnBrk="0" hangingPunct="0">
              <a:spcBef>
                <a:spcPct val="0"/>
              </a:spcBef>
              <a:defRPr>
                <a:solidFill>
                  <a:schemeClr val="tx1"/>
                </a:solidFill>
                <a:latin typeface="Arial" charset="0"/>
              </a:defRPr>
            </a:lvl4pPr>
            <a:lvl5pPr marL="2057400" indent="-228600" algn="l" eaLnBrk="0" hangingPunct="0">
              <a:spcBef>
                <a:spcPct val="0"/>
              </a:spcBef>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ECB6BA52-4BBB-44E8-A736-127D0386E588}" type="datetime8">
              <a:rPr lang="en-US">
                <a:latin typeface="Times New Roman" pitchFamily="16" charset="0"/>
              </a:rPr>
              <a:pPr algn="r" eaLnBrk="1" hangingPunct="1"/>
              <a:t>8/19/2014 1:42 PM</a:t>
            </a:fld>
            <a:endParaRPr lang="en-US">
              <a:latin typeface="Times New Roman" pitchFamily="16" charset="0"/>
            </a:endParaRPr>
          </a:p>
        </p:txBody>
      </p:sp>
      <p:sp>
        <p:nvSpPr>
          <p:cNvPr id="5" name="Shape 4"/>
          <p:cNvSpPr>
            <a:spLocks noGrp="1" noChangeArrowheads="1"/>
          </p:cNvSpPr>
          <p:nvPr>
            <p:ph type="sldNum" sz="quarter" idx="5"/>
          </p:nvPr>
        </p:nvSpPr>
        <p:spPr>
          <a:noFill/>
        </p:spPr>
        <p:txBody>
          <a:bodyPr/>
          <a:lstStyle>
            <a:lvl1pPr algn="l" eaLnBrk="0" hangingPunct="0">
              <a:spcBef>
                <a:spcPct val="0"/>
              </a:spcBef>
              <a:defRPr>
                <a:solidFill>
                  <a:schemeClr val="tx1"/>
                </a:solidFill>
                <a:latin typeface="Arial" charset="0"/>
              </a:defRPr>
            </a:lvl1pPr>
            <a:lvl2pPr marL="742950" indent="-285750" algn="l" eaLnBrk="0" hangingPunct="0">
              <a:spcBef>
                <a:spcPct val="0"/>
              </a:spcBef>
              <a:defRPr>
                <a:solidFill>
                  <a:schemeClr val="tx1"/>
                </a:solidFill>
                <a:latin typeface="Arial" charset="0"/>
              </a:defRPr>
            </a:lvl2pPr>
            <a:lvl3pPr marL="1143000" indent="-228600" algn="l" eaLnBrk="0" hangingPunct="0">
              <a:spcBef>
                <a:spcPct val="0"/>
              </a:spcBef>
              <a:defRPr>
                <a:solidFill>
                  <a:schemeClr val="tx1"/>
                </a:solidFill>
                <a:latin typeface="Arial" charset="0"/>
              </a:defRPr>
            </a:lvl3pPr>
            <a:lvl4pPr marL="1600200" indent="-228600" algn="l" eaLnBrk="0" hangingPunct="0">
              <a:spcBef>
                <a:spcPct val="0"/>
              </a:spcBef>
              <a:defRPr>
                <a:solidFill>
                  <a:schemeClr val="tx1"/>
                </a:solidFill>
                <a:latin typeface="Arial" charset="0"/>
              </a:defRPr>
            </a:lvl4pPr>
            <a:lvl5pPr marL="2057400" indent="-228600" algn="l" eaLnBrk="0" hangingPunct="0">
              <a:spcBef>
                <a:spcPct val="0"/>
              </a:spcBef>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89161883-2C61-4101-93EC-C3D6BA5EE175}" type="slidenum">
              <a:rPr lang="en-US">
                <a:latin typeface="Times New Roman" pitchFamily="16" charset="0"/>
              </a:rPr>
              <a:pPr algn="r" eaLnBrk="1" hangingPunct="1"/>
              <a:t>8</a:t>
            </a:fld>
            <a:endParaRPr lang="en-US">
              <a:latin typeface="Times New Roman" pitchFamily="16" charset="0"/>
            </a:endParaRPr>
          </a:p>
        </p:txBody>
      </p:sp>
      <p:sp>
        <p:nvSpPr>
          <p:cNvPr id="6" name="Shape 5"/>
          <p:cNvSpPr>
            <a:spLocks noGrp="1" noChangeArrowheads="1"/>
          </p:cNvSpPr>
          <p:nvPr>
            <p:ph type="ftr" sz="quarter" idx="4"/>
          </p:nvPr>
        </p:nvSpPr>
        <p:spPr>
          <a:noFill/>
        </p:spPr>
        <p:txBody>
          <a:bodyPr/>
          <a:lstStyle>
            <a:lvl1pPr algn="l" eaLnBrk="0" hangingPunct="0">
              <a:spcBef>
                <a:spcPct val="0"/>
              </a:spcBef>
              <a:defRPr>
                <a:solidFill>
                  <a:schemeClr val="tx1"/>
                </a:solidFill>
                <a:latin typeface="Arial" charset="0"/>
              </a:defRPr>
            </a:lvl1pPr>
            <a:lvl2pPr marL="742950" indent="-285750" algn="l" eaLnBrk="0" hangingPunct="0">
              <a:spcBef>
                <a:spcPct val="0"/>
              </a:spcBef>
              <a:defRPr>
                <a:solidFill>
                  <a:schemeClr val="tx1"/>
                </a:solidFill>
                <a:latin typeface="Arial" charset="0"/>
              </a:defRPr>
            </a:lvl2pPr>
            <a:lvl3pPr marL="1143000" indent="-228600" algn="l" eaLnBrk="0" hangingPunct="0">
              <a:spcBef>
                <a:spcPct val="0"/>
              </a:spcBef>
              <a:defRPr>
                <a:solidFill>
                  <a:schemeClr val="tx1"/>
                </a:solidFill>
                <a:latin typeface="Arial" charset="0"/>
              </a:defRPr>
            </a:lvl3pPr>
            <a:lvl4pPr marL="1600200" indent="-228600" algn="l" eaLnBrk="0" hangingPunct="0">
              <a:spcBef>
                <a:spcPct val="0"/>
              </a:spcBef>
              <a:defRPr>
                <a:solidFill>
                  <a:schemeClr val="tx1"/>
                </a:solidFill>
                <a:latin typeface="Arial" charset="0"/>
              </a:defRPr>
            </a:lvl4pPr>
            <a:lvl5pPr marL="2057400" indent="-228600" algn="l" eaLnBrk="0" hangingPunct="0">
              <a:spcBef>
                <a:spcPct val="0"/>
              </a:spcBef>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pPr>
            <a:r>
              <a:rPr lang="en-US">
                <a:latin typeface="Segoe Semibold" pitchFamily="34" charset="0"/>
              </a:rPr>
              <a:t>© 2006 Microsoft Corporation. All rights reserved. Microsoft, Windows, Windows Vista and other product names are or may be registered trademarks and/or trademarks in the U.S. and/or other countries.</a:t>
            </a:r>
          </a:p>
          <a:p>
            <a:pPr eaLnBrk="1" hangingPunct="1">
              <a:spcBef>
                <a:spcPct val="20000"/>
              </a:spcBef>
            </a:pPr>
            <a:r>
              <a:rPr lang="en-US">
                <a:latin typeface="Segoe Semibold"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latin typeface="Segoe Semibold" pitchFamily="34" charset="0"/>
              </a:rPr>
            </a:br>
            <a:r>
              <a:rPr lang="en-US">
                <a:latin typeface="Segoe Semibold" pitchFamily="34" charset="0"/>
              </a:rPr>
              <a:t>MICROSOFT MAKES NO WARRANTIES, EXPRESS, IMPLIED OR STATUTORY, AS TO THE INFORMATION IN THIS PRESENTATION.</a:t>
            </a:r>
          </a:p>
        </p:txBody>
      </p:sp>
      <p:sp>
        <p:nvSpPr>
          <p:cNvPr id="30724" name="Rectangle 30723"/>
          <p:cNvSpPr>
            <a:spLocks noGrp="1" noRot="1" noChangeAspect="1" noChangeArrowheads="1" noTextEdit="1"/>
          </p:cNvSpPr>
          <p:nvPr>
            <p:ph type="sldImg"/>
          </p:nvPr>
        </p:nvSpPr>
        <p:spPr>
          <a:noFill/>
          <a:ln cap="flat">
            <a:headEnd type="none" w="med" len="med"/>
            <a:tailEnd type="none" w="med" len="med"/>
          </a:ln>
        </p:spPr>
      </p:sp>
      <p:sp>
        <p:nvSpPr>
          <p:cNvPr id="30725" name="Rectangle 30724"/>
          <p:cNvSpPr>
            <a:spLocks noGrp="1" noChangeArrowheads="1"/>
          </p:cNvSpPr>
          <p:nvPr>
            <p:ph type="body" idx="1"/>
          </p:nvPr>
        </p:nvSpPr>
        <p:spPr>
          <a:noFill/>
          <a:ln/>
        </p:spPr>
        <p:txBody>
          <a:bodyPr/>
          <a:lstStyle/>
          <a:p>
            <a:pPr eaLnBrk="1" hangingPunct="1"/>
            <a:endParaRPr lang="en-US">
              <a:latin typeface="Times New Roman" pitchFamily="16"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3"/>
          <p:cNvSpPr>
            <a:spLocks noGrp="1" noChangeArrowheads="1"/>
          </p:cNvSpPr>
          <p:nvPr>
            <p:ph type="dt" sz="quarter" idx="1"/>
          </p:nvPr>
        </p:nvSpPr>
        <p:spPr>
          <a:noFill/>
        </p:spPr>
        <p:txBody>
          <a:bodyPr/>
          <a:lstStyle>
            <a:lvl1pPr algn="l" eaLnBrk="0" hangingPunct="0">
              <a:spcBef>
                <a:spcPct val="0"/>
              </a:spcBef>
              <a:defRPr>
                <a:solidFill>
                  <a:schemeClr val="tx1"/>
                </a:solidFill>
                <a:latin typeface="Arial" charset="0"/>
              </a:defRPr>
            </a:lvl1pPr>
            <a:lvl2pPr marL="742950" indent="-285750" algn="l" eaLnBrk="0" hangingPunct="0">
              <a:spcBef>
                <a:spcPct val="0"/>
              </a:spcBef>
              <a:defRPr>
                <a:solidFill>
                  <a:schemeClr val="tx1"/>
                </a:solidFill>
                <a:latin typeface="Arial" charset="0"/>
              </a:defRPr>
            </a:lvl2pPr>
            <a:lvl3pPr marL="1143000" indent="-228600" algn="l" eaLnBrk="0" hangingPunct="0">
              <a:spcBef>
                <a:spcPct val="0"/>
              </a:spcBef>
              <a:defRPr>
                <a:solidFill>
                  <a:schemeClr val="tx1"/>
                </a:solidFill>
                <a:latin typeface="Arial" charset="0"/>
              </a:defRPr>
            </a:lvl3pPr>
            <a:lvl4pPr marL="1600200" indent="-228600" algn="l" eaLnBrk="0" hangingPunct="0">
              <a:spcBef>
                <a:spcPct val="0"/>
              </a:spcBef>
              <a:defRPr>
                <a:solidFill>
                  <a:schemeClr val="tx1"/>
                </a:solidFill>
                <a:latin typeface="Arial" charset="0"/>
              </a:defRPr>
            </a:lvl4pPr>
            <a:lvl5pPr marL="2057400" indent="-228600" algn="l" eaLnBrk="0" hangingPunct="0">
              <a:spcBef>
                <a:spcPct val="0"/>
              </a:spcBef>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A9D6C2EF-1946-4738-B342-A0052EF5710F}" type="datetime8">
              <a:rPr lang="en-US">
                <a:latin typeface="Times New Roman" pitchFamily="16" charset="0"/>
              </a:rPr>
              <a:pPr algn="r" eaLnBrk="1" hangingPunct="1"/>
              <a:t>8/19/2014 1:42 PM</a:t>
            </a:fld>
            <a:endParaRPr lang="en-US">
              <a:latin typeface="Times New Roman" pitchFamily="16" charset="0"/>
            </a:endParaRPr>
          </a:p>
        </p:txBody>
      </p:sp>
      <p:sp>
        <p:nvSpPr>
          <p:cNvPr id="5" name="Shape 4"/>
          <p:cNvSpPr>
            <a:spLocks noGrp="1" noChangeArrowheads="1"/>
          </p:cNvSpPr>
          <p:nvPr>
            <p:ph type="sldNum" sz="quarter" idx="5"/>
          </p:nvPr>
        </p:nvSpPr>
        <p:spPr>
          <a:noFill/>
        </p:spPr>
        <p:txBody>
          <a:bodyPr/>
          <a:lstStyle>
            <a:lvl1pPr algn="l" eaLnBrk="0" hangingPunct="0">
              <a:spcBef>
                <a:spcPct val="0"/>
              </a:spcBef>
              <a:defRPr>
                <a:solidFill>
                  <a:schemeClr val="tx1"/>
                </a:solidFill>
                <a:latin typeface="Arial" charset="0"/>
              </a:defRPr>
            </a:lvl1pPr>
            <a:lvl2pPr marL="742950" indent="-285750" algn="l" eaLnBrk="0" hangingPunct="0">
              <a:spcBef>
                <a:spcPct val="0"/>
              </a:spcBef>
              <a:defRPr>
                <a:solidFill>
                  <a:schemeClr val="tx1"/>
                </a:solidFill>
                <a:latin typeface="Arial" charset="0"/>
              </a:defRPr>
            </a:lvl2pPr>
            <a:lvl3pPr marL="1143000" indent="-228600" algn="l" eaLnBrk="0" hangingPunct="0">
              <a:spcBef>
                <a:spcPct val="0"/>
              </a:spcBef>
              <a:defRPr>
                <a:solidFill>
                  <a:schemeClr val="tx1"/>
                </a:solidFill>
                <a:latin typeface="Arial" charset="0"/>
              </a:defRPr>
            </a:lvl3pPr>
            <a:lvl4pPr marL="1600200" indent="-228600" algn="l" eaLnBrk="0" hangingPunct="0">
              <a:spcBef>
                <a:spcPct val="0"/>
              </a:spcBef>
              <a:defRPr>
                <a:solidFill>
                  <a:schemeClr val="tx1"/>
                </a:solidFill>
                <a:latin typeface="Arial" charset="0"/>
              </a:defRPr>
            </a:lvl4pPr>
            <a:lvl5pPr marL="2057400" indent="-228600" algn="l" eaLnBrk="0" hangingPunct="0">
              <a:spcBef>
                <a:spcPct val="0"/>
              </a:spcBef>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1C6AE887-9D2F-4313-8550-085B52F10230}" type="slidenum">
              <a:rPr lang="en-US">
                <a:latin typeface="Times New Roman" pitchFamily="16" charset="0"/>
              </a:rPr>
              <a:pPr algn="r" eaLnBrk="1" hangingPunct="1"/>
              <a:t>11</a:t>
            </a:fld>
            <a:endParaRPr lang="en-US">
              <a:latin typeface="Times New Roman" pitchFamily="16" charset="0"/>
            </a:endParaRPr>
          </a:p>
        </p:txBody>
      </p:sp>
      <p:sp>
        <p:nvSpPr>
          <p:cNvPr id="6" name="Shape 5"/>
          <p:cNvSpPr>
            <a:spLocks noGrp="1" noChangeArrowheads="1"/>
          </p:cNvSpPr>
          <p:nvPr>
            <p:ph type="ftr" sz="quarter" idx="4"/>
          </p:nvPr>
        </p:nvSpPr>
        <p:spPr>
          <a:noFill/>
        </p:spPr>
        <p:txBody>
          <a:bodyPr/>
          <a:lstStyle>
            <a:lvl1pPr algn="l" eaLnBrk="0" hangingPunct="0">
              <a:spcBef>
                <a:spcPct val="0"/>
              </a:spcBef>
              <a:defRPr>
                <a:solidFill>
                  <a:schemeClr val="tx1"/>
                </a:solidFill>
                <a:latin typeface="Arial" charset="0"/>
              </a:defRPr>
            </a:lvl1pPr>
            <a:lvl2pPr marL="742950" indent="-285750" algn="l" eaLnBrk="0" hangingPunct="0">
              <a:spcBef>
                <a:spcPct val="0"/>
              </a:spcBef>
              <a:defRPr>
                <a:solidFill>
                  <a:schemeClr val="tx1"/>
                </a:solidFill>
                <a:latin typeface="Arial" charset="0"/>
              </a:defRPr>
            </a:lvl2pPr>
            <a:lvl3pPr marL="1143000" indent="-228600" algn="l" eaLnBrk="0" hangingPunct="0">
              <a:spcBef>
                <a:spcPct val="0"/>
              </a:spcBef>
              <a:defRPr>
                <a:solidFill>
                  <a:schemeClr val="tx1"/>
                </a:solidFill>
                <a:latin typeface="Arial" charset="0"/>
              </a:defRPr>
            </a:lvl3pPr>
            <a:lvl4pPr marL="1600200" indent="-228600" algn="l" eaLnBrk="0" hangingPunct="0">
              <a:spcBef>
                <a:spcPct val="0"/>
              </a:spcBef>
              <a:defRPr>
                <a:solidFill>
                  <a:schemeClr val="tx1"/>
                </a:solidFill>
                <a:latin typeface="Arial" charset="0"/>
              </a:defRPr>
            </a:lvl4pPr>
            <a:lvl5pPr marL="2057400" indent="-228600" algn="l" eaLnBrk="0" hangingPunct="0">
              <a:spcBef>
                <a:spcPct val="0"/>
              </a:spcBef>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pPr>
            <a:r>
              <a:rPr lang="en-US">
                <a:latin typeface="Segoe Semibold" pitchFamily="34" charset="0"/>
              </a:rPr>
              <a:t>© 2006 Microsoft Corporation. All rights reserved. Microsoft, Windows, Windows Vista and other product names are or may be registered trademarks and/or trademarks in the U.S. and/or other countries.</a:t>
            </a:r>
          </a:p>
          <a:p>
            <a:pPr eaLnBrk="1" hangingPunct="1">
              <a:spcBef>
                <a:spcPct val="20000"/>
              </a:spcBef>
            </a:pPr>
            <a:r>
              <a:rPr lang="en-US">
                <a:latin typeface="Segoe Semibold"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latin typeface="Segoe Semibold" pitchFamily="34" charset="0"/>
              </a:rPr>
            </a:br>
            <a:r>
              <a:rPr lang="en-US">
                <a:latin typeface="Segoe Semibold" pitchFamily="34" charset="0"/>
              </a:rPr>
              <a:t>MICROSOFT MAKES NO WARRANTIES, EXPRESS, IMPLIED OR STATUTORY, AS TO THE INFORMATION IN THIS PRESENTATION.</a:t>
            </a:r>
          </a:p>
        </p:txBody>
      </p:sp>
      <p:sp>
        <p:nvSpPr>
          <p:cNvPr id="31748" name="Rectangle 31747"/>
          <p:cNvSpPr>
            <a:spLocks noGrp="1" noRot="1" noChangeAspect="1" noChangeArrowheads="1" noTextEdit="1"/>
          </p:cNvSpPr>
          <p:nvPr>
            <p:ph type="sldImg"/>
          </p:nvPr>
        </p:nvSpPr>
        <p:spPr>
          <a:noFill/>
          <a:ln cap="flat">
            <a:headEnd type="none" w="med" len="med"/>
            <a:tailEnd type="none" w="med" len="med"/>
          </a:ln>
        </p:spPr>
      </p:sp>
      <p:sp>
        <p:nvSpPr>
          <p:cNvPr id="31749" name="Rectangle 31748"/>
          <p:cNvSpPr>
            <a:spLocks noGrp="1" noChangeArrowheads="1"/>
          </p:cNvSpPr>
          <p:nvPr>
            <p:ph type="body" idx="1"/>
          </p:nvPr>
        </p:nvSpPr>
        <p:spPr>
          <a:noFill/>
          <a:ln/>
        </p:spPr>
        <p:txBody>
          <a:bodyPr/>
          <a:lstStyle/>
          <a:p>
            <a:pPr eaLnBrk="1" hangingPunct="1"/>
            <a:endParaRPr lang="en-US">
              <a:latin typeface="Times New Roman" pitchFamily="16"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3"/>
          <p:cNvSpPr>
            <a:spLocks noGrp="1" noChangeArrowheads="1"/>
          </p:cNvSpPr>
          <p:nvPr>
            <p:ph type="dt" sz="quarter" idx="1"/>
          </p:nvPr>
        </p:nvSpPr>
        <p:spPr>
          <a:noFill/>
        </p:spPr>
        <p:txBody>
          <a:bodyPr/>
          <a:lstStyle>
            <a:lvl1pPr algn="l" eaLnBrk="0" hangingPunct="0">
              <a:spcBef>
                <a:spcPct val="0"/>
              </a:spcBef>
              <a:defRPr>
                <a:solidFill>
                  <a:schemeClr val="tx1"/>
                </a:solidFill>
                <a:latin typeface="Arial" charset="0"/>
              </a:defRPr>
            </a:lvl1pPr>
            <a:lvl2pPr marL="742950" indent="-285750" algn="l" eaLnBrk="0" hangingPunct="0">
              <a:spcBef>
                <a:spcPct val="0"/>
              </a:spcBef>
              <a:defRPr>
                <a:solidFill>
                  <a:schemeClr val="tx1"/>
                </a:solidFill>
                <a:latin typeface="Arial" charset="0"/>
              </a:defRPr>
            </a:lvl2pPr>
            <a:lvl3pPr marL="1143000" indent="-228600" algn="l" eaLnBrk="0" hangingPunct="0">
              <a:spcBef>
                <a:spcPct val="0"/>
              </a:spcBef>
              <a:defRPr>
                <a:solidFill>
                  <a:schemeClr val="tx1"/>
                </a:solidFill>
                <a:latin typeface="Arial" charset="0"/>
              </a:defRPr>
            </a:lvl3pPr>
            <a:lvl4pPr marL="1600200" indent="-228600" algn="l" eaLnBrk="0" hangingPunct="0">
              <a:spcBef>
                <a:spcPct val="0"/>
              </a:spcBef>
              <a:defRPr>
                <a:solidFill>
                  <a:schemeClr val="tx1"/>
                </a:solidFill>
                <a:latin typeface="Arial" charset="0"/>
              </a:defRPr>
            </a:lvl4pPr>
            <a:lvl5pPr marL="2057400" indent="-228600" algn="l" eaLnBrk="0" hangingPunct="0">
              <a:spcBef>
                <a:spcPct val="0"/>
              </a:spcBef>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F1CA94C9-7652-4B19-A131-DF3A449D288A}" type="datetime8">
              <a:rPr lang="en-US">
                <a:latin typeface="Times New Roman" pitchFamily="16" charset="0"/>
              </a:rPr>
              <a:pPr algn="r" eaLnBrk="1" hangingPunct="1"/>
              <a:t>8/19/2014 1:42 PM</a:t>
            </a:fld>
            <a:endParaRPr lang="en-US">
              <a:latin typeface="Times New Roman" pitchFamily="16" charset="0"/>
            </a:endParaRPr>
          </a:p>
        </p:txBody>
      </p:sp>
      <p:sp>
        <p:nvSpPr>
          <p:cNvPr id="5" name="Shape 4"/>
          <p:cNvSpPr>
            <a:spLocks noGrp="1" noChangeArrowheads="1"/>
          </p:cNvSpPr>
          <p:nvPr>
            <p:ph type="sldNum" sz="quarter" idx="5"/>
          </p:nvPr>
        </p:nvSpPr>
        <p:spPr>
          <a:noFill/>
        </p:spPr>
        <p:txBody>
          <a:bodyPr/>
          <a:lstStyle>
            <a:lvl1pPr algn="l" eaLnBrk="0" hangingPunct="0">
              <a:spcBef>
                <a:spcPct val="0"/>
              </a:spcBef>
              <a:defRPr>
                <a:solidFill>
                  <a:schemeClr val="tx1"/>
                </a:solidFill>
                <a:latin typeface="Arial" charset="0"/>
              </a:defRPr>
            </a:lvl1pPr>
            <a:lvl2pPr marL="742950" indent="-285750" algn="l" eaLnBrk="0" hangingPunct="0">
              <a:spcBef>
                <a:spcPct val="0"/>
              </a:spcBef>
              <a:defRPr>
                <a:solidFill>
                  <a:schemeClr val="tx1"/>
                </a:solidFill>
                <a:latin typeface="Arial" charset="0"/>
              </a:defRPr>
            </a:lvl2pPr>
            <a:lvl3pPr marL="1143000" indent="-228600" algn="l" eaLnBrk="0" hangingPunct="0">
              <a:spcBef>
                <a:spcPct val="0"/>
              </a:spcBef>
              <a:defRPr>
                <a:solidFill>
                  <a:schemeClr val="tx1"/>
                </a:solidFill>
                <a:latin typeface="Arial" charset="0"/>
              </a:defRPr>
            </a:lvl3pPr>
            <a:lvl4pPr marL="1600200" indent="-228600" algn="l" eaLnBrk="0" hangingPunct="0">
              <a:spcBef>
                <a:spcPct val="0"/>
              </a:spcBef>
              <a:defRPr>
                <a:solidFill>
                  <a:schemeClr val="tx1"/>
                </a:solidFill>
                <a:latin typeface="Arial" charset="0"/>
              </a:defRPr>
            </a:lvl4pPr>
            <a:lvl5pPr marL="2057400" indent="-228600" algn="l" eaLnBrk="0" hangingPunct="0">
              <a:spcBef>
                <a:spcPct val="0"/>
              </a:spcBef>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2D617328-3BFE-47A9-ADF3-4774FB05E8D6}" type="slidenum">
              <a:rPr lang="en-US">
                <a:latin typeface="Times New Roman" pitchFamily="16" charset="0"/>
              </a:rPr>
              <a:pPr algn="r" eaLnBrk="1" hangingPunct="1"/>
              <a:t>14</a:t>
            </a:fld>
            <a:endParaRPr lang="en-US">
              <a:latin typeface="Times New Roman" pitchFamily="16" charset="0"/>
            </a:endParaRPr>
          </a:p>
        </p:txBody>
      </p:sp>
      <p:sp>
        <p:nvSpPr>
          <p:cNvPr id="6" name="Shape 5"/>
          <p:cNvSpPr>
            <a:spLocks noGrp="1" noChangeArrowheads="1"/>
          </p:cNvSpPr>
          <p:nvPr>
            <p:ph type="ftr" sz="quarter" idx="4"/>
          </p:nvPr>
        </p:nvSpPr>
        <p:spPr>
          <a:noFill/>
        </p:spPr>
        <p:txBody>
          <a:bodyPr/>
          <a:lstStyle>
            <a:lvl1pPr algn="l" eaLnBrk="0" hangingPunct="0">
              <a:spcBef>
                <a:spcPct val="0"/>
              </a:spcBef>
              <a:defRPr>
                <a:solidFill>
                  <a:schemeClr val="tx1"/>
                </a:solidFill>
                <a:latin typeface="Arial" charset="0"/>
              </a:defRPr>
            </a:lvl1pPr>
            <a:lvl2pPr marL="742950" indent="-285750" algn="l" eaLnBrk="0" hangingPunct="0">
              <a:spcBef>
                <a:spcPct val="0"/>
              </a:spcBef>
              <a:defRPr>
                <a:solidFill>
                  <a:schemeClr val="tx1"/>
                </a:solidFill>
                <a:latin typeface="Arial" charset="0"/>
              </a:defRPr>
            </a:lvl2pPr>
            <a:lvl3pPr marL="1143000" indent="-228600" algn="l" eaLnBrk="0" hangingPunct="0">
              <a:spcBef>
                <a:spcPct val="0"/>
              </a:spcBef>
              <a:defRPr>
                <a:solidFill>
                  <a:schemeClr val="tx1"/>
                </a:solidFill>
                <a:latin typeface="Arial" charset="0"/>
              </a:defRPr>
            </a:lvl3pPr>
            <a:lvl4pPr marL="1600200" indent="-228600" algn="l" eaLnBrk="0" hangingPunct="0">
              <a:spcBef>
                <a:spcPct val="0"/>
              </a:spcBef>
              <a:defRPr>
                <a:solidFill>
                  <a:schemeClr val="tx1"/>
                </a:solidFill>
                <a:latin typeface="Arial" charset="0"/>
              </a:defRPr>
            </a:lvl4pPr>
            <a:lvl5pPr marL="2057400" indent="-228600" algn="l" eaLnBrk="0" hangingPunct="0">
              <a:spcBef>
                <a:spcPct val="0"/>
              </a:spcBef>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pPr>
            <a:r>
              <a:rPr lang="en-US">
                <a:latin typeface="Segoe Semibold" pitchFamily="34" charset="0"/>
              </a:rPr>
              <a:t>© 2006 Microsoft Corporation. All rights reserved. Microsoft, Windows, Windows Vista and other product names are or may be registered trademarks and/or trademarks in the U.S. and/or other countries.</a:t>
            </a:r>
          </a:p>
          <a:p>
            <a:pPr eaLnBrk="1" hangingPunct="1">
              <a:spcBef>
                <a:spcPct val="20000"/>
              </a:spcBef>
            </a:pPr>
            <a:r>
              <a:rPr lang="en-US">
                <a:latin typeface="Segoe Semibold"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latin typeface="Segoe Semibold" pitchFamily="34" charset="0"/>
              </a:rPr>
            </a:br>
            <a:r>
              <a:rPr lang="en-US">
                <a:latin typeface="Segoe Semibold" pitchFamily="34" charset="0"/>
              </a:rPr>
              <a:t>MICROSOFT MAKES NO WARRANTIES, EXPRESS, IMPLIED OR STATUTORY, AS TO THE INFORMATION IN THIS PRESENTATION.</a:t>
            </a:r>
          </a:p>
        </p:txBody>
      </p:sp>
      <p:sp>
        <p:nvSpPr>
          <p:cNvPr id="32772" name="Rectangle 32771"/>
          <p:cNvSpPr>
            <a:spLocks noGrp="1" noRot="1" noChangeAspect="1" noChangeArrowheads="1" noTextEdit="1"/>
          </p:cNvSpPr>
          <p:nvPr>
            <p:ph type="sldImg"/>
          </p:nvPr>
        </p:nvSpPr>
        <p:spPr>
          <a:noFill/>
          <a:ln cap="flat">
            <a:headEnd type="none" w="med" len="med"/>
            <a:tailEnd type="none" w="med" len="med"/>
          </a:ln>
        </p:spPr>
      </p:sp>
      <p:sp>
        <p:nvSpPr>
          <p:cNvPr id="32773" name="Rectangle 32772"/>
          <p:cNvSpPr>
            <a:spLocks noGrp="1" noChangeArrowheads="1"/>
          </p:cNvSpPr>
          <p:nvPr>
            <p:ph type="body" idx="1"/>
          </p:nvPr>
        </p:nvSpPr>
        <p:spPr>
          <a:noFill/>
          <a:ln/>
        </p:spPr>
        <p:txBody>
          <a:bodyPr/>
          <a:lstStyle/>
          <a:p>
            <a:pPr eaLnBrk="1" hangingPunct="1"/>
            <a:endParaRPr lang="en-US">
              <a:latin typeface="Times New Roman" pitchFamily="16"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3"/>
          <p:cNvSpPr>
            <a:spLocks noGrp="1" noChangeArrowheads="1"/>
          </p:cNvSpPr>
          <p:nvPr>
            <p:ph type="dt" sz="quarter" idx="1"/>
          </p:nvPr>
        </p:nvSpPr>
        <p:spPr>
          <a:noFill/>
        </p:spPr>
        <p:txBody>
          <a:bodyPr/>
          <a:lstStyle>
            <a:lvl1pPr algn="l" eaLnBrk="0" hangingPunct="0">
              <a:spcBef>
                <a:spcPct val="0"/>
              </a:spcBef>
              <a:defRPr>
                <a:solidFill>
                  <a:schemeClr val="tx1"/>
                </a:solidFill>
                <a:latin typeface="Arial" charset="0"/>
              </a:defRPr>
            </a:lvl1pPr>
            <a:lvl2pPr marL="742950" indent="-285750" algn="l" eaLnBrk="0" hangingPunct="0">
              <a:spcBef>
                <a:spcPct val="0"/>
              </a:spcBef>
              <a:defRPr>
                <a:solidFill>
                  <a:schemeClr val="tx1"/>
                </a:solidFill>
                <a:latin typeface="Arial" charset="0"/>
              </a:defRPr>
            </a:lvl2pPr>
            <a:lvl3pPr marL="1143000" indent="-228600" algn="l" eaLnBrk="0" hangingPunct="0">
              <a:spcBef>
                <a:spcPct val="0"/>
              </a:spcBef>
              <a:defRPr>
                <a:solidFill>
                  <a:schemeClr val="tx1"/>
                </a:solidFill>
                <a:latin typeface="Arial" charset="0"/>
              </a:defRPr>
            </a:lvl3pPr>
            <a:lvl4pPr marL="1600200" indent="-228600" algn="l" eaLnBrk="0" hangingPunct="0">
              <a:spcBef>
                <a:spcPct val="0"/>
              </a:spcBef>
              <a:defRPr>
                <a:solidFill>
                  <a:schemeClr val="tx1"/>
                </a:solidFill>
                <a:latin typeface="Arial" charset="0"/>
              </a:defRPr>
            </a:lvl4pPr>
            <a:lvl5pPr marL="2057400" indent="-228600" algn="l" eaLnBrk="0" hangingPunct="0">
              <a:spcBef>
                <a:spcPct val="0"/>
              </a:spcBef>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3CADFA97-8F1A-45B0-8F46-C7C8E39BE9A1}" type="datetime8">
              <a:rPr lang="en-US">
                <a:latin typeface="Times New Roman" pitchFamily="16" charset="0"/>
              </a:rPr>
              <a:pPr algn="r" eaLnBrk="1" hangingPunct="1"/>
              <a:t>8/19/2014 1:42 PM</a:t>
            </a:fld>
            <a:endParaRPr lang="en-US">
              <a:latin typeface="Times New Roman" pitchFamily="16" charset="0"/>
            </a:endParaRPr>
          </a:p>
        </p:txBody>
      </p:sp>
      <p:sp>
        <p:nvSpPr>
          <p:cNvPr id="5" name="Shape 4"/>
          <p:cNvSpPr>
            <a:spLocks noGrp="1" noChangeArrowheads="1"/>
          </p:cNvSpPr>
          <p:nvPr>
            <p:ph type="sldNum" sz="quarter" idx="5"/>
          </p:nvPr>
        </p:nvSpPr>
        <p:spPr>
          <a:noFill/>
        </p:spPr>
        <p:txBody>
          <a:bodyPr/>
          <a:lstStyle>
            <a:lvl1pPr algn="l" eaLnBrk="0" hangingPunct="0">
              <a:spcBef>
                <a:spcPct val="0"/>
              </a:spcBef>
              <a:defRPr>
                <a:solidFill>
                  <a:schemeClr val="tx1"/>
                </a:solidFill>
                <a:latin typeface="Arial" charset="0"/>
              </a:defRPr>
            </a:lvl1pPr>
            <a:lvl2pPr marL="742950" indent="-285750" algn="l" eaLnBrk="0" hangingPunct="0">
              <a:spcBef>
                <a:spcPct val="0"/>
              </a:spcBef>
              <a:defRPr>
                <a:solidFill>
                  <a:schemeClr val="tx1"/>
                </a:solidFill>
                <a:latin typeface="Arial" charset="0"/>
              </a:defRPr>
            </a:lvl2pPr>
            <a:lvl3pPr marL="1143000" indent="-228600" algn="l" eaLnBrk="0" hangingPunct="0">
              <a:spcBef>
                <a:spcPct val="0"/>
              </a:spcBef>
              <a:defRPr>
                <a:solidFill>
                  <a:schemeClr val="tx1"/>
                </a:solidFill>
                <a:latin typeface="Arial" charset="0"/>
              </a:defRPr>
            </a:lvl3pPr>
            <a:lvl4pPr marL="1600200" indent="-228600" algn="l" eaLnBrk="0" hangingPunct="0">
              <a:spcBef>
                <a:spcPct val="0"/>
              </a:spcBef>
              <a:defRPr>
                <a:solidFill>
                  <a:schemeClr val="tx1"/>
                </a:solidFill>
                <a:latin typeface="Arial" charset="0"/>
              </a:defRPr>
            </a:lvl4pPr>
            <a:lvl5pPr marL="2057400" indent="-228600" algn="l" eaLnBrk="0" hangingPunct="0">
              <a:spcBef>
                <a:spcPct val="0"/>
              </a:spcBef>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BE7007B4-F256-4CE5-BC7C-80EC4FFCAD7F}" type="slidenum">
              <a:rPr lang="en-US">
                <a:latin typeface="Times New Roman" pitchFamily="16" charset="0"/>
              </a:rPr>
              <a:pPr algn="r" eaLnBrk="1" hangingPunct="1"/>
              <a:t>15</a:t>
            </a:fld>
            <a:endParaRPr lang="en-US">
              <a:latin typeface="Times New Roman" pitchFamily="16" charset="0"/>
            </a:endParaRPr>
          </a:p>
        </p:txBody>
      </p:sp>
      <p:sp>
        <p:nvSpPr>
          <p:cNvPr id="6" name="Shape 5"/>
          <p:cNvSpPr>
            <a:spLocks noGrp="1" noChangeArrowheads="1"/>
          </p:cNvSpPr>
          <p:nvPr>
            <p:ph type="ftr" sz="quarter" idx="4"/>
          </p:nvPr>
        </p:nvSpPr>
        <p:spPr>
          <a:noFill/>
        </p:spPr>
        <p:txBody>
          <a:bodyPr/>
          <a:lstStyle>
            <a:lvl1pPr algn="l" eaLnBrk="0" hangingPunct="0">
              <a:spcBef>
                <a:spcPct val="0"/>
              </a:spcBef>
              <a:defRPr>
                <a:solidFill>
                  <a:schemeClr val="tx1"/>
                </a:solidFill>
                <a:latin typeface="Arial" charset="0"/>
              </a:defRPr>
            </a:lvl1pPr>
            <a:lvl2pPr marL="742950" indent="-285750" algn="l" eaLnBrk="0" hangingPunct="0">
              <a:spcBef>
                <a:spcPct val="0"/>
              </a:spcBef>
              <a:defRPr>
                <a:solidFill>
                  <a:schemeClr val="tx1"/>
                </a:solidFill>
                <a:latin typeface="Arial" charset="0"/>
              </a:defRPr>
            </a:lvl2pPr>
            <a:lvl3pPr marL="1143000" indent="-228600" algn="l" eaLnBrk="0" hangingPunct="0">
              <a:spcBef>
                <a:spcPct val="0"/>
              </a:spcBef>
              <a:defRPr>
                <a:solidFill>
                  <a:schemeClr val="tx1"/>
                </a:solidFill>
                <a:latin typeface="Arial" charset="0"/>
              </a:defRPr>
            </a:lvl3pPr>
            <a:lvl4pPr marL="1600200" indent="-228600" algn="l" eaLnBrk="0" hangingPunct="0">
              <a:spcBef>
                <a:spcPct val="0"/>
              </a:spcBef>
              <a:defRPr>
                <a:solidFill>
                  <a:schemeClr val="tx1"/>
                </a:solidFill>
                <a:latin typeface="Arial" charset="0"/>
              </a:defRPr>
            </a:lvl4pPr>
            <a:lvl5pPr marL="2057400" indent="-228600" algn="l" eaLnBrk="0" hangingPunct="0">
              <a:spcBef>
                <a:spcPct val="0"/>
              </a:spcBef>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pPr>
            <a:r>
              <a:rPr lang="en-US">
                <a:latin typeface="Segoe Semibold" pitchFamily="34" charset="0"/>
              </a:rPr>
              <a:t>© 2006 Microsoft Corporation. All rights reserved. Microsoft, Windows, Windows Vista and other product names are or may be registered trademarks and/or trademarks in the U.S. and/or other countries.</a:t>
            </a:r>
          </a:p>
          <a:p>
            <a:pPr eaLnBrk="1" hangingPunct="1">
              <a:spcBef>
                <a:spcPct val="20000"/>
              </a:spcBef>
            </a:pPr>
            <a:r>
              <a:rPr lang="en-US">
                <a:latin typeface="Segoe Semibold"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latin typeface="Segoe Semibold" pitchFamily="34" charset="0"/>
              </a:rPr>
            </a:br>
            <a:r>
              <a:rPr lang="en-US">
                <a:latin typeface="Segoe Semibold" pitchFamily="34" charset="0"/>
              </a:rPr>
              <a:t>MICROSOFT MAKES NO WARRANTIES, EXPRESS, IMPLIED OR STATUTORY, AS TO THE INFORMATION IN THIS PRESENTATION.</a:t>
            </a:r>
          </a:p>
        </p:txBody>
      </p:sp>
      <p:sp>
        <p:nvSpPr>
          <p:cNvPr id="33796" name="Rectangle 33795"/>
          <p:cNvSpPr>
            <a:spLocks noGrp="1" noRot="1" noChangeAspect="1" noChangeArrowheads="1" noTextEdit="1"/>
          </p:cNvSpPr>
          <p:nvPr>
            <p:ph type="sldImg"/>
          </p:nvPr>
        </p:nvSpPr>
        <p:spPr>
          <a:noFill/>
          <a:ln cap="flat">
            <a:headEnd type="none" w="med" len="med"/>
            <a:tailEnd type="none" w="med" len="med"/>
          </a:ln>
        </p:spPr>
      </p:sp>
      <p:sp>
        <p:nvSpPr>
          <p:cNvPr id="33797" name="Rectangle 33796"/>
          <p:cNvSpPr>
            <a:spLocks noGrp="1" noChangeArrowheads="1"/>
          </p:cNvSpPr>
          <p:nvPr>
            <p:ph type="body" idx="1"/>
          </p:nvPr>
        </p:nvSpPr>
        <p:spPr>
          <a:noFill/>
          <a:ln/>
        </p:spPr>
        <p:txBody>
          <a:bodyPr/>
          <a:lstStyle/>
          <a:p>
            <a:pPr eaLnBrk="1" hangingPunct="1"/>
            <a:endParaRPr lang="en-US">
              <a:latin typeface="Times New Roman" pitchFamily="16"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3"/>
          <p:cNvSpPr>
            <a:spLocks noGrp="1" noChangeArrowheads="1"/>
          </p:cNvSpPr>
          <p:nvPr>
            <p:ph type="dt" sz="quarter" idx="1"/>
          </p:nvPr>
        </p:nvSpPr>
        <p:spPr>
          <a:noFill/>
        </p:spPr>
        <p:txBody>
          <a:bodyPr/>
          <a:lstStyle>
            <a:lvl1pPr algn="l" eaLnBrk="0" hangingPunct="0">
              <a:spcBef>
                <a:spcPct val="0"/>
              </a:spcBef>
              <a:defRPr>
                <a:solidFill>
                  <a:schemeClr val="tx1"/>
                </a:solidFill>
                <a:latin typeface="Arial" charset="0"/>
              </a:defRPr>
            </a:lvl1pPr>
            <a:lvl2pPr marL="742950" indent="-285750" algn="l" eaLnBrk="0" hangingPunct="0">
              <a:spcBef>
                <a:spcPct val="0"/>
              </a:spcBef>
              <a:defRPr>
                <a:solidFill>
                  <a:schemeClr val="tx1"/>
                </a:solidFill>
                <a:latin typeface="Arial" charset="0"/>
              </a:defRPr>
            </a:lvl2pPr>
            <a:lvl3pPr marL="1143000" indent="-228600" algn="l" eaLnBrk="0" hangingPunct="0">
              <a:spcBef>
                <a:spcPct val="0"/>
              </a:spcBef>
              <a:defRPr>
                <a:solidFill>
                  <a:schemeClr val="tx1"/>
                </a:solidFill>
                <a:latin typeface="Arial" charset="0"/>
              </a:defRPr>
            </a:lvl3pPr>
            <a:lvl4pPr marL="1600200" indent="-228600" algn="l" eaLnBrk="0" hangingPunct="0">
              <a:spcBef>
                <a:spcPct val="0"/>
              </a:spcBef>
              <a:defRPr>
                <a:solidFill>
                  <a:schemeClr val="tx1"/>
                </a:solidFill>
                <a:latin typeface="Arial" charset="0"/>
              </a:defRPr>
            </a:lvl4pPr>
            <a:lvl5pPr marL="2057400" indent="-228600" algn="l" eaLnBrk="0" hangingPunct="0">
              <a:spcBef>
                <a:spcPct val="0"/>
              </a:spcBef>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AFA3017F-7AEE-4077-BEA5-49CE0BCFE72A}" type="datetime8">
              <a:rPr lang="en-US">
                <a:latin typeface="Times New Roman" pitchFamily="16" charset="0"/>
              </a:rPr>
              <a:pPr algn="r" eaLnBrk="1" hangingPunct="1"/>
              <a:t>8/19/2014 1:42 PM</a:t>
            </a:fld>
            <a:endParaRPr lang="en-US">
              <a:latin typeface="Times New Roman" pitchFamily="16" charset="0"/>
            </a:endParaRPr>
          </a:p>
        </p:txBody>
      </p:sp>
      <p:sp>
        <p:nvSpPr>
          <p:cNvPr id="5" name="Shape 4"/>
          <p:cNvSpPr>
            <a:spLocks noGrp="1" noChangeArrowheads="1"/>
          </p:cNvSpPr>
          <p:nvPr>
            <p:ph type="sldNum" sz="quarter" idx="5"/>
          </p:nvPr>
        </p:nvSpPr>
        <p:spPr>
          <a:noFill/>
        </p:spPr>
        <p:txBody>
          <a:bodyPr/>
          <a:lstStyle>
            <a:lvl1pPr algn="l" eaLnBrk="0" hangingPunct="0">
              <a:spcBef>
                <a:spcPct val="0"/>
              </a:spcBef>
              <a:defRPr>
                <a:solidFill>
                  <a:schemeClr val="tx1"/>
                </a:solidFill>
                <a:latin typeface="Arial" charset="0"/>
              </a:defRPr>
            </a:lvl1pPr>
            <a:lvl2pPr marL="742950" indent="-285750" algn="l" eaLnBrk="0" hangingPunct="0">
              <a:spcBef>
                <a:spcPct val="0"/>
              </a:spcBef>
              <a:defRPr>
                <a:solidFill>
                  <a:schemeClr val="tx1"/>
                </a:solidFill>
                <a:latin typeface="Arial" charset="0"/>
              </a:defRPr>
            </a:lvl2pPr>
            <a:lvl3pPr marL="1143000" indent="-228600" algn="l" eaLnBrk="0" hangingPunct="0">
              <a:spcBef>
                <a:spcPct val="0"/>
              </a:spcBef>
              <a:defRPr>
                <a:solidFill>
                  <a:schemeClr val="tx1"/>
                </a:solidFill>
                <a:latin typeface="Arial" charset="0"/>
              </a:defRPr>
            </a:lvl3pPr>
            <a:lvl4pPr marL="1600200" indent="-228600" algn="l" eaLnBrk="0" hangingPunct="0">
              <a:spcBef>
                <a:spcPct val="0"/>
              </a:spcBef>
              <a:defRPr>
                <a:solidFill>
                  <a:schemeClr val="tx1"/>
                </a:solidFill>
                <a:latin typeface="Arial" charset="0"/>
              </a:defRPr>
            </a:lvl4pPr>
            <a:lvl5pPr marL="2057400" indent="-228600" algn="l" eaLnBrk="0" hangingPunct="0">
              <a:spcBef>
                <a:spcPct val="0"/>
              </a:spcBef>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5EB47732-382B-4568-B10E-EDDC9235480D}" type="slidenum">
              <a:rPr lang="en-US">
                <a:latin typeface="Times New Roman" pitchFamily="16" charset="0"/>
              </a:rPr>
              <a:pPr algn="r" eaLnBrk="1" hangingPunct="1"/>
              <a:t>17</a:t>
            </a:fld>
            <a:endParaRPr lang="en-US">
              <a:latin typeface="Times New Roman" pitchFamily="16" charset="0"/>
            </a:endParaRPr>
          </a:p>
        </p:txBody>
      </p:sp>
      <p:sp>
        <p:nvSpPr>
          <p:cNvPr id="6" name="Shape 5"/>
          <p:cNvSpPr>
            <a:spLocks noGrp="1" noChangeArrowheads="1"/>
          </p:cNvSpPr>
          <p:nvPr>
            <p:ph type="ftr" sz="quarter" idx="4"/>
          </p:nvPr>
        </p:nvSpPr>
        <p:spPr>
          <a:noFill/>
        </p:spPr>
        <p:txBody>
          <a:bodyPr/>
          <a:lstStyle>
            <a:lvl1pPr algn="l" eaLnBrk="0" hangingPunct="0">
              <a:spcBef>
                <a:spcPct val="0"/>
              </a:spcBef>
              <a:defRPr>
                <a:solidFill>
                  <a:schemeClr val="tx1"/>
                </a:solidFill>
                <a:latin typeface="Arial" charset="0"/>
              </a:defRPr>
            </a:lvl1pPr>
            <a:lvl2pPr marL="742950" indent="-285750" algn="l" eaLnBrk="0" hangingPunct="0">
              <a:spcBef>
                <a:spcPct val="0"/>
              </a:spcBef>
              <a:defRPr>
                <a:solidFill>
                  <a:schemeClr val="tx1"/>
                </a:solidFill>
                <a:latin typeface="Arial" charset="0"/>
              </a:defRPr>
            </a:lvl2pPr>
            <a:lvl3pPr marL="1143000" indent="-228600" algn="l" eaLnBrk="0" hangingPunct="0">
              <a:spcBef>
                <a:spcPct val="0"/>
              </a:spcBef>
              <a:defRPr>
                <a:solidFill>
                  <a:schemeClr val="tx1"/>
                </a:solidFill>
                <a:latin typeface="Arial" charset="0"/>
              </a:defRPr>
            </a:lvl3pPr>
            <a:lvl4pPr marL="1600200" indent="-228600" algn="l" eaLnBrk="0" hangingPunct="0">
              <a:spcBef>
                <a:spcPct val="0"/>
              </a:spcBef>
              <a:defRPr>
                <a:solidFill>
                  <a:schemeClr val="tx1"/>
                </a:solidFill>
                <a:latin typeface="Arial" charset="0"/>
              </a:defRPr>
            </a:lvl4pPr>
            <a:lvl5pPr marL="2057400" indent="-228600" algn="l" eaLnBrk="0" hangingPunct="0">
              <a:spcBef>
                <a:spcPct val="0"/>
              </a:spcBef>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pPr>
            <a:r>
              <a:rPr lang="en-US">
                <a:latin typeface="Segoe Semibold" pitchFamily="34" charset="0"/>
              </a:rPr>
              <a:t>© 2006 Microsoft Corporation. All rights reserved. Microsoft, Windows, Windows Vista and other product names are or may be registered trademarks and/or trademarks in the U.S. and/or other countries.</a:t>
            </a:r>
          </a:p>
          <a:p>
            <a:pPr eaLnBrk="1" hangingPunct="1">
              <a:spcBef>
                <a:spcPct val="20000"/>
              </a:spcBef>
            </a:pPr>
            <a:r>
              <a:rPr lang="en-US">
                <a:latin typeface="Segoe Semibold"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latin typeface="Segoe Semibold" pitchFamily="34" charset="0"/>
              </a:rPr>
            </a:br>
            <a:r>
              <a:rPr lang="en-US">
                <a:latin typeface="Segoe Semibold" pitchFamily="34" charset="0"/>
              </a:rPr>
              <a:t>MICROSOFT MAKES NO WARRANTIES, EXPRESS, IMPLIED OR STATUTORY, AS TO THE INFORMATION IN THIS PRESENTATION.</a:t>
            </a:r>
          </a:p>
        </p:txBody>
      </p:sp>
      <p:sp>
        <p:nvSpPr>
          <p:cNvPr id="34820" name="Rectangle 34819"/>
          <p:cNvSpPr>
            <a:spLocks noGrp="1" noRot="1" noChangeAspect="1" noChangeArrowheads="1" noTextEdit="1"/>
          </p:cNvSpPr>
          <p:nvPr>
            <p:ph type="sldImg"/>
          </p:nvPr>
        </p:nvSpPr>
        <p:spPr>
          <a:noFill/>
          <a:ln cap="flat">
            <a:headEnd type="none" w="med" len="med"/>
            <a:tailEnd type="none" w="med" len="med"/>
          </a:ln>
        </p:spPr>
      </p:sp>
      <p:sp>
        <p:nvSpPr>
          <p:cNvPr id="34821" name="Rectangle 34820"/>
          <p:cNvSpPr>
            <a:spLocks noGrp="1" noChangeArrowheads="1"/>
          </p:cNvSpPr>
          <p:nvPr>
            <p:ph type="body" idx="1"/>
          </p:nvPr>
        </p:nvSpPr>
        <p:spPr>
          <a:noFill/>
          <a:ln/>
        </p:spPr>
        <p:txBody>
          <a:bodyPr/>
          <a:lstStyle/>
          <a:p>
            <a:pPr eaLnBrk="1" hangingPunct="1"/>
            <a:endParaRPr lang="en-US">
              <a:latin typeface="Times New Roman" pitchFamily="16"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3"/>
          <p:cNvSpPr>
            <a:spLocks noGrp="1" noChangeArrowheads="1"/>
          </p:cNvSpPr>
          <p:nvPr>
            <p:ph type="dt" sz="quarter" idx="1"/>
          </p:nvPr>
        </p:nvSpPr>
        <p:spPr>
          <a:noFill/>
        </p:spPr>
        <p:txBody>
          <a:bodyPr/>
          <a:lstStyle>
            <a:lvl1pPr algn="l" eaLnBrk="0" hangingPunct="0">
              <a:spcBef>
                <a:spcPct val="0"/>
              </a:spcBef>
              <a:defRPr>
                <a:solidFill>
                  <a:schemeClr val="tx1"/>
                </a:solidFill>
                <a:latin typeface="Arial" charset="0"/>
              </a:defRPr>
            </a:lvl1pPr>
            <a:lvl2pPr marL="742950" indent="-285750" algn="l" eaLnBrk="0" hangingPunct="0">
              <a:spcBef>
                <a:spcPct val="0"/>
              </a:spcBef>
              <a:defRPr>
                <a:solidFill>
                  <a:schemeClr val="tx1"/>
                </a:solidFill>
                <a:latin typeface="Arial" charset="0"/>
              </a:defRPr>
            </a:lvl2pPr>
            <a:lvl3pPr marL="1143000" indent="-228600" algn="l" eaLnBrk="0" hangingPunct="0">
              <a:spcBef>
                <a:spcPct val="0"/>
              </a:spcBef>
              <a:defRPr>
                <a:solidFill>
                  <a:schemeClr val="tx1"/>
                </a:solidFill>
                <a:latin typeface="Arial" charset="0"/>
              </a:defRPr>
            </a:lvl3pPr>
            <a:lvl4pPr marL="1600200" indent="-228600" algn="l" eaLnBrk="0" hangingPunct="0">
              <a:spcBef>
                <a:spcPct val="0"/>
              </a:spcBef>
              <a:defRPr>
                <a:solidFill>
                  <a:schemeClr val="tx1"/>
                </a:solidFill>
                <a:latin typeface="Arial" charset="0"/>
              </a:defRPr>
            </a:lvl4pPr>
            <a:lvl5pPr marL="2057400" indent="-228600" algn="l" eaLnBrk="0" hangingPunct="0">
              <a:spcBef>
                <a:spcPct val="0"/>
              </a:spcBef>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F9692C84-F6FA-414C-9DE9-C6942A8616C6}" type="datetime8">
              <a:rPr lang="en-US">
                <a:latin typeface="Times New Roman" pitchFamily="16" charset="0"/>
              </a:rPr>
              <a:pPr algn="r" eaLnBrk="1" hangingPunct="1"/>
              <a:t>8/19/2014 1:42 PM</a:t>
            </a:fld>
            <a:endParaRPr lang="en-US">
              <a:latin typeface="Times New Roman" pitchFamily="16" charset="0"/>
            </a:endParaRPr>
          </a:p>
        </p:txBody>
      </p:sp>
      <p:sp>
        <p:nvSpPr>
          <p:cNvPr id="5" name="Shape 4"/>
          <p:cNvSpPr>
            <a:spLocks noGrp="1" noChangeArrowheads="1"/>
          </p:cNvSpPr>
          <p:nvPr>
            <p:ph type="sldNum" sz="quarter" idx="5"/>
          </p:nvPr>
        </p:nvSpPr>
        <p:spPr>
          <a:noFill/>
        </p:spPr>
        <p:txBody>
          <a:bodyPr/>
          <a:lstStyle>
            <a:lvl1pPr algn="l" eaLnBrk="0" hangingPunct="0">
              <a:spcBef>
                <a:spcPct val="0"/>
              </a:spcBef>
              <a:defRPr>
                <a:solidFill>
                  <a:schemeClr val="tx1"/>
                </a:solidFill>
                <a:latin typeface="Arial" charset="0"/>
              </a:defRPr>
            </a:lvl1pPr>
            <a:lvl2pPr marL="742950" indent="-285750" algn="l" eaLnBrk="0" hangingPunct="0">
              <a:spcBef>
                <a:spcPct val="0"/>
              </a:spcBef>
              <a:defRPr>
                <a:solidFill>
                  <a:schemeClr val="tx1"/>
                </a:solidFill>
                <a:latin typeface="Arial" charset="0"/>
              </a:defRPr>
            </a:lvl2pPr>
            <a:lvl3pPr marL="1143000" indent="-228600" algn="l" eaLnBrk="0" hangingPunct="0">
              <a:spcBef>
                <a:spcPct val="0"/>
              </a:spcBef>
              <a:defRPr>
                <a:solidFill>
                  <a:schemeClr val="tx1"/>
                </a:solidFill>
                <a:latin typeface="Arial" charset="0"/>
              </a:defRPr>
            </a:lvl3pPr>
            <a:lvl4pPr marL="1600200" indent="-228600" algn="l" eaLnBrk="0" hangingPunct="0">
              <a:spcBef>
                <a:spcPct val="0"/>
              </a:spcBef>
              <a:defRPr>
                <a:solidFill>
                  <a:schemeClr val="tx1"/>
                </a:solidFill>
                <a:latin typeface="Arial" charset="0"/>
              </a:defRPr>
            </a:lvl4pPr>
            <a:lvl5pPr marL="2057400" indent="-228600" algn="l" eaLnBrk="0" hangingPunct="0">
              <a:spcBef>
                <a:spcPct val="0"/>
              </a:spcBef>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24DBF391-FB34-4F8A-B57F-F42FA18A47BA}" type="slidenum">
              <a:rPr lang="en-US">
                <a:latin typeface="Times New Roman" pitchFamily="16" charset="0"/>
              </a:rPr>
              <a:pPr algn="r" eaLnBrk="1" hangingPunct="1"/>
              <a:t>20</a:t>
            </a:fld>
            <a:endParaRPr lang="en-US">
              <a:latin typeface="Times New Roman" pitchFamily="16" charset="0"/>
            </a:endParaRPr>
          </a:p>
        </p:txBody>
      </p:sp>
      <p:sp>
        <p:nvSpPr>
          <p:cNvPr id="6" name="Shape 5"/>
          <p:cNvSpPr>
            <a:spLocks noGrp="1" noChangeArrowheads="1"/>
          </p:cNvSpPr>
          <p:nvPr>
            <p:ph type="ftr" sz="quarter" idx="4"/>
          </p:nvPr>
        </p:nvSpPr>
        <p:spPr>
          <a:noFill/>
        </p:spPr>
        <p:txBody>
          <a:bodyPr/>
          <a:lstStyle>
            <a:lvl1pPr algn="l" eaLnBrk="0" hangingPunct="0">
              <a:spcBef>
                <a:spcPct val="0"/>
              </a:spcBef>
              <a:defRPr>
                <a:solidFill>
                  <a:schemeClr val="tx1"/>
                </a:solidFill>
                <a:latin typeface="Arial" charset="0"/>
              </a:defRPr>
            </a:lvl1pPr>
            <a:lvl2pPr marL="742950" indent="-285750" algn="l" eaLnBrk="0" hangingPunct="0">
              <a:spcBef>
                <a:spcPct val="0"/>
              </a:spcBef>
              <a:defRPr>
                <a:solidFill>
                  <a:schemeClr val="tx1"/>
                </a:solidFill>
                <a:latin typeface="Arial" charset="0"/>
              </a:defRPr>
            </a:lvl2pPr>
            <a:lvl3pPr marL="1143000" indent="-228600" algn="l" eaLnBrk="0" hangingPunct="0">
              <a:spcBef>
                <a:spcPct val="0"/>
              </a:spcBef>
              <a:defRPr>
                <a:solidFill>
                  <a:schemeClr val="tx1"/>
                </a:solidFill>
                <a:latin typeface="Arial" charset="0"/>
              </a:defRPr>
            </a:lvl3pPr>
            <a:lvl4pPr marL="1600200" indent="-228600" algn="l" eaLnBrk="0" hangingPunct="0">
              <a:spcBef>
                <a:spcPct val="0"/>
              </a:spcBef>
              <a:defRPr>
                <a:solidFill>
                  <a:schemeClr val="tx1"/>
                </a:solidFill>
                <a:latin typeface="Arial" charset="0"/>
              </a:defRPr>
            </a:lvl4pPr>
            <a:lvl5pPr marL="2057400" indent="-228600" algn="l" eaLnBrk="0" hangingPunct="0">
              <a:spcBef>
                <a:spcPct val="0"/>
              </a:spcBef>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pPr>
            <a:r>
              <a:rPr lang="en-US">
                <a:latin typeface="Segoe Semibold" pitchFamily="34" charset="0"/>
                <a:cs typeface="Arial" charset="0"/>
              </a:rPr>
              <a:t>© 2005 Microsoft Corporation. All rights reserved.</a:t>
            </a:r>
          </a:p>
          <a:p>
            <a:pPr>
              <a:spcBef>
                <a:spcPct val="20000"/>
              </a:spcBef>
            </a:pPr>
            <a:r>
              <a:rPr lang="en-US">
                <a:latin typeface="Segoe Semibold" pitchFamily="34" charset="0"/>
                <a:cs typeface="Arial" charset="0"/>
              </a:rPr>
              <a:t>This presentation is for informational purposes only. Microsoft makes no warranties, express or implied, in this summary.</a:t>
            </a:r>
          </a:p>
        </p:txBody>
      </p:sp>
      <p:sp>
        <p:nvSpPr>
          <p:cNvPr id="35844" name="Rectangle 35843"/>
          <p:cNvSpPr>
            <a:spLocks noGrp="1" noRot="1" noChangeAspect="1" noChangeArrowheads="1" noTextEdit="1"/>
          </p:cNvSpPr>
          <p:nvPr>
            <p:ph type="sldImg"/>
          </p:nvPr>
        </p:nvSpPr>
        <p:spPr>
          <a:noFill/>
          <a:ln cap="flat">
            <a:headEnd type="none" w="med" len="med"/>
            <a:tailEnd type="none" w="med" len="med"/>
          </a:ln>
        </p:spPr>
      </p:sp>
      <p:sp>
        <p:nvSpPr>
          <p:cNvPr id="35845" name="Rectangle 35844"/>
          <p:cNvSpPr>
            <a:spLocks noGrp="1" noChangeArrowheads="1"/>
          </p:cNvSpPr>
          <p:nvPr>
            <p:ph type="body" idx="1"/>
          </p:nvPr>
        </p:nvSpPr>
        <p:spPr>
          <a:noFill/>
          <a:ln/>
        </p:spPr>
        <p:txBody>
          <a:bodyPr/>
          <a:lstStyle/>
          <a:p>
            <a:pPr eaLnBrk="1" hangingPunct="1"/>
            <a:endParaRPr lang="en-US">
              <a:effectLst>
                <a:outerShdw blurRad="38100" dist="38100" dir="2700000" algn="tl">
                  <a:srgbClr val="C0C0C0"/>
                </a:outerShdw>
              </a:effectLst>
              <a:latin typeface="Times New Roman" pitchFamily="16"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3"/>
          <p:cNvSpPr>
            <a:spLocks noGrp="1" noChangeArrowheads="1"/>
          </p:cNvSpPr>
          <p:nvPr>
            <p:ph type="dt" sz="quarter" idx="1"/>
          </p:nvPr>
        </p:nvSpPr>
        <p:spPr>
          <a:noFill/>
        </p:spPr>
        <p:txBody>
          <a:bodyPr/>
          <a:lstStyle>
            <a:lvl1pPr algn="l" eaLnBrk="0" hangingPunct="0">
              <a:spcBef>
                <a:spcPct val="0"/>
              </a:spcBef>
              <a:defRPr>
                <a:solidFill>
                  <a:schemeClr val="tx1"/>
                </a:solidFill>
                <a:latin typeface="Arial" charset="0"/>
              </a:defRPr>
            </a:lvl1pPr>
            <a:lvl2pPr marL="742950" indent="-285750" algn="l" eaLnBrk="0" hangingPunct="0">
              <a:spcBef>
                <a:spcPct val="0"/>
              </a:spcBef>
              <a:defRPr>
                <a:solidFill>
                  <a:schemeClr val="tx1"/>
                </a:solidFill>
                <a:latin typeface="Arial" charset="0"/>
              </a:defRPr>
            </a:lvl2pPr>
            <a:lvl3pPr marL="1143000" indent="-228600" algn="l" eaLnBrk="0" hangingPunct="0">
              <a:spcBef>
                <a:spcPct val="0"/>
              </a:spcBef>
              <a:defRPr>
                <a:solidFill>
                  <a:schemeClr val="tx1"/>
                </a:solidFill>
                <a:latin typeface="Arial" charset="0"/>
              </a:defRPr>
            </a:lvl3pPr>
            <a:lvl4pPr marL="1600200" indent="-228600" algn="l" eaLnBrk="0" hangingPunct="0">
              <a:spcBef>
                <a:spcPct val="0"/>
              </a:spcBef>
              <a:defRPr>
                <a:solidFill>
                  <a:schemeClr val="tx1"/>
                </a:solidFill>
                <a:latin typeface="Arial" charset="0"/>
              </a:defRPr>
            </a:lvl4pPr>
            <a:lvl5pPr marL="2057400" indent="-228600" algn="l" eaLnBrk="0" hangingPunct="0">
              <a:spcBef>
                <a:spcPct val="0"/>
              </a:spcBef>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3A1AE659-DAEA-40D9-B13F-C4D54590ABCB}" type="datetime8">
              <a:rPr lang="en-US">
                <a:latin typeface="Times New Roman" pitchFamily="16" charset="0"/>
              </a:rPr>
              <a:pPr algn="r" eaLnBrk="1" hangingPunct="1"/>
              <a:t>8/19/2014 1:42 PM</a:t>
            </a:fld>
            <a:endParaRPr lang="en-US">
              <a:latin typeface="Times New Roman" pitchFamily="16" charset="0"/>
            </a:endParaRPr>
          </a:p>
        </p:txBody>
      </p:sp>
      <p:sp>
        <p:nvSpPr>
          <p:cNvPr id="5" name="Shape 4"/>
          <p:cNvSpPr>
            <a:spLocks noGrp="1" noChangeArrowheads="1"/>
          </p:cNvSpPr>
          <p:nvPr>
            <p:ph type="sldNum" sz="quarter" idx="5"/>
          </p:nvPr>
        </p:nvSpPr>
        <p:spPr>
          <a:noFill/>
        </p:spPr>
        <p:txBody>
          <a:bodyPr/>
          <a:lstStyle>
            <a:lvl1pPr algn="l" eaLnBrk="0" hangingPunct="0">
              <a:spcBef>
                <a:spcPct val="0"/>
              </a:spcBef>
              <a:defRPr>
                <a:solidFill>
                  <a:schemeClr val="tx1"/>
                </a:solidFill>
                <a:latin typeface="Arial" charset="0"/>
              </a:defRPr>
            </a:lvl1pPr>
            <a:lvl2pPr marL="742950" indent="-285750" algn="l" eaLnBrk="0" hangingPunct="0">
              <a:spcBef>
                <a:spcPct val="0"/>
              </a:spcBef>
              <a:defRPr>
                <a:solidFill>
                  <a:schemeClr val="tx1"/>
                </a:solidFill>
                <a:latin typeface="Arial" charset="0"/>
              </a:defRPr>
            </a:lvl2pPr>
            <a:lvl3pPr marL="1143000" indent="-228600" algn="l" eaLnBrk="0" hangingPunct="0">
              <a:spcBef>
                <a:spcPct val="0"/>
              </a:spcBef>
              <a:defRPr>
                <a:solidFill>
                  <a:schemeClr val="tx1"/>
                </a:solidFill>
                <a:latin typeface="Arial" charset="0"/>
              </a:defRPr>
            </a:lvl3pPr>
            <a:lvl4pPr marL="1600200" indent="-228600" algn="l" eaLnBrk="0" hangingPunct="0">
              <a:spcBef>
                <a:spcPct val="0"/>
              </a:spcBef>
              <a:defRPr>
                <a:solidFill>
                  <a:schemeClr val="tx1"/>
                </a:solidFill>
                <a:latin typeface="Arial" charset="0"/>
              </a:defRPr>
            </a:lvl4pPr>
            <a:lvl5pPr marL="2057400" indent="-228600" algn="l" eaLnBrk="0" hangingPunct="0">
              <a:spcBef>
                <a:spcPct val="0"/>
              </a:spcBef>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7C5FCFE1-7408-442E-8292-9935DBF93CB3}" type="slidenum">
              <a:rPr lang="en-US">
                <a:latin typeface="Times New Roman" pitchFamily="16" charset="0"/>
              </a:rPr>
              <a:pPr algn="r" eaLnBrk="1" hangingPunct="1"/>
              <a:t>21</a:t>
            </a:fld>
            <a:endParaRPr lang="en-US">
              <a:latin typeface="Times New Roman" pitchFamily="16" charset="0"/>
            </a:endParaRPr>
          </a:p>
        </p:txBody>
      </p:sp>
      <p:sp>
        <p:nvSpPr>
          <p:cNvPr id="6" name="Shape 5"/>
          <p:cNvSpPr>
            <a:spLocks noGrp="1" noChangeArrowheads="1"/>
          </p:cNvSpPr>
          <p:nvPr>
            <p:ph type="ftr" sz="quarter" idx="4"/>
          </p:nvPr>
        </p:nvSpPr>
        <p:spPr>
          <a:noFill/>
        </p:spPr>
        <p:txBody>
          <a:bodyPr/>
          <a:lstStyle>
            <a:lvl1pPr algn="l" eaLnBrk="0" hangingPunct="0">
              <a:spcBef>
                <a:spcPct val="0"/>
              </a:spcBef>
              <a:defRPr>
                <a:solidFill>
                  <a:schemeClr val="tx1"/>
                </a:solidFill>
                <a:latin typeface="Arial" charset="0"/>
              </a:defRPr>
            </a:lvl1pPr>
            <a:lvl2pPr marL="742950" indent="-285750" algn="l" eaLnBrk="0" hangingPunct="0">
              <a:spcBef>
                <a:spcPct val="0"/>
              </a:spcBef>
              <a:defRPr>
                <a:solidFill>
                  <a:schemeClr val="tx1"/>
                </a:solidFill>
                <a:latin typeface="Arial" charset="0"/>
              </a:defRPr>
            </a:lvl2pPr>
            <a:lvl3pPr marL="1143000" indent="-228600" algn="l" eaLnBrk="0" hangingPunct="0">
              <a:spcBef>
                <a:spcPct val="0"/>
              </a:spcBef>
              <a:defRPr>
                <a:solidFill>
                  <a:schemeClr val="tx1"/>
                </a:solidFill>
                <a:latin typeface="Arial" charset="0"/>
              </a:defRPr>
            </a:lvl3pPr>
            <a:lvl4pPr marL="1600200" indent="-228600" algn="l" eaLnBrk="0" hangingPunct="0">
              <a:spcBef>
                <a:spcPct val="0"/>
              </a:spcBef>
              <a:defRPr>
                <a:solidFill>
                  <a:schemeClr val="tx1"/>
                </a:solidFill>
                <a:latin typeface="Arial" charset="0"/>
              </a:defRPr>
            </a:lvl4pPr>
            <a:lvl5pPr marL="2057400" indent="-228600" algn="l" eaLnBrk="0" hangingPunct="0">
              <a:spcBef>
                <a:spcPct val="0"/>
              </a:spcBef>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pPr>
            <a:r>
              <a:rPr lang="en-US">
                <a:latin typeface="Segoe Semibold" pitchFamily="34" charset="0"/>
              </a:rPr>
              <a:t>© 2006 Microsoft Corporation. All rights reserved. Microsoft, Windows, Windows Vista and other product names are or may be registered trademarks and/or trademarks in the U.S. and/or other countries.</a:t>
            </a:r>
          </a:p>
          <a:p>
            <a:pPr eaLnBrk="1" hangingPunct="1">
              <a:spcBef>
                <a:spcPct val="20000"/>
              </a:spcBef>
            </a:pPr>
            <a:r>
              <a:rPr lang="en-US">
                <a:latin typeface="Segoe Semibold"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latin typeface="Segoe Semibold" pitchFamily="34" charset="0"/>
              </a:rPr>
            </a:br>
            <a:r>
              <a:rPr lang="en-US">
                <a:latin typeface="Segoe Semibold" pitchFamily="34" charset="0"/>
              </a:rPr>
              <a:t>MICROSOFT MAKES NO WARRANTIES, EXPRESS, IMPLIED OR STATUTORY, AS TO THE INFORMATION IN THIS PRESENTATION.</a:t>
            </a:r>
          </a:p>
        </p:txBody>
      </p:sp>
      <p:sp>
        <p:nvSpPr>
          <p:cNvPr id="36868" name="Rectangle 36867"/>
          <p:cNvSpPr>
            <a:spLocks noGrp="1" noRot="1" noChangeAspect="1" noChangeArrowheads="1" noTextEdit="1"/>
          </p:cNvSpPr>
          <p:nvPr>
            <p:ph type="sldImg"/>
          </p:nvPr>
        </p:nvSpPr>
        <p:spPr>
          <a:noFill/>
          <a:ln cap="flat">
            <a:headEnd type="none" w="med" len="med"/>
            <a:tailEnd type="none" w="med" len="med"/>
          </a:ln>
        </p:spPr>
      </p:sp>
      <p:sp>
        <p:nvSpPr>
          <p:cNvPr id="36869" name="Rectangle 36868"/>
          <p:cNvSpPr>
            <a:spLocks noGrp="1" noChangeArrowheads="1"/>
          </p:cNvSpPr>
          <p:nvPr>
            <p:ph type="body" idx="1"/>
          </p:nvPr>
        </p:nvSpPr>
        <p:spPr>
          <a:noFill/>
          <a:ln/>
        </p:spPr>
        <p:txBody>
          <a:bodyPr/>
          <a:lstStyle/>
          <a:p>
            <a:pPr eaLnBrk="1" hangingPunct="1"/>
            <a:endParaRPr lang="en-US">
              <a:latin typeface="Times New Roman" pitchFamily="16"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ctrTitle"/>
          </p:nvPr>
        </p:nvSpPr>
        <p:spPr>
          <a:xfrm>
            <a:off x="868363" y="2012950"/>
            <a:ext cx="5711825" cy="1190625"/>
          </a:xfrm>
          <a:effectLst>
            <a:outerShdw dist="17961" dir="2700000" algn="ctr" rotWithShape="0">
              <a:schemeClr val="bg2">
                <a:alpha val="74001"/>
              </a:schemeClr>
            </a:outerShdw>
          </a:effectLst>
          <a:extLst>
            <a:ext uri="{91240B29-F687-4F45-9708-019B960494DF}">
              <a14:hiddenLine xmlns:a14="http://schemas.microsoft.com/office/drawing/2010/main" w="9525" algn="ctr">
                <a:solidFill>
                  <a:schemeClr val="tx1"/>
                </a:solidFill>
                <a:miter lim="800000"/>
                <a:headEnd/>
                <a:tailEnd/>
              </a14:hiddenLine>
            </a:ext>
          </a:extLst>
        </p:spPr>
        <p:txBody>
          <a:bodyPr anchor="ctr"/>
          <a:lstStyle>
            <a:lvl1pPr>
              <a:defRPr>
                <a:solidFill>
                  <a:schemeClr val="tx2"/>
                </a:solidFill>
                <a:effectLst/>
              </a:defRPr>
            </a:lvl1pPr>
          </a:lstStyle>
          <a:p>
            <a:pPr lvl="0"/>
            <a:r>
              <a:rPr lang="en-US" noProof="0" smtClean="0"/>
              <a:t>Click to edit Master title style</a:t>
            </a:r>
          </a:p>
        </p:txBody>
      </p:sp>
      <p:sp>
        <p:nvSpPr>
          <p:cNvPr id="60419" name="Rectangle 3"/>
          <p:cNvSpPr>
            <a:spLocks noGrp="1" noChangeArrowheads="1"/>
          </p:cNvSpPr>
          <p:nvPr>
            <p:ph type="subTitle" idx="1"/>
          </p:nvPr>
        </p:nvSpPr>
        <p:spPr bwMode="auto">
          <a:xfrm>
            <a:off x="868363" y="4384675"/>
            <a:ext cx="8077200" cy="476250"/>
          </a:xfrm>
        </p:spPr>
        <p:txBody>
          <a:bodyPr/>
          <a:lstStyle>
            <a:lvl1pPr marL="0" indent="0">
              <a:spcBef>
                <a:spcPct val="0"/>
              </a:spcBef>
              <a:buFont typeface="Wingdings 2" pitchFamily="18" charset="2"/>
              <a:buNone/>
              <a:defRPr/>
            </a:lvl1pPr>
          </a:lstStyle>
          <a:p>
            <a:pPr lvl="0"/>
            <a:r>
              <a:rPr lang="en-US" noProof="0" smtClean="0"/>
              <a:t>Click to edit Master subtitle style</a:t>
            </a:r>
          </a:p>
        </p:txBody>
      </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extLst>
      <p:ext uri="{BB962C8B-B14F-4D97-AF65-F5344CB8AC3E}">
        <p14:creationId xmlns:p14="http://schemas.microsoft.com/office/powerpoint/2010/main" val="339348750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9725" y="228600"/>
            <a:ext cx="2101850" cy="3570288"/>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381000" y="228600"/>
            <a:ext cx="6156325" cy="35702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extLst>
      <p:ext uri="{BB962C8B-B14F-4D97-AF65-F5344CB8AC3E}">
        <p14:creationId xmlns:p14="http://schemas.microsoft.com/office/powerpoint/2010/main" val="266397820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extLst>
      <p:ext uri="{BB962C8B-B14F-4D97-AF65-F5344CB8AC3E}">
        <p14:creationId xmlns:p14="http://schemas.microsoft.com/office/powerpoint/2010/main" val="803032539"/>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7770679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381000" y="1417638"/>
            <a:ext cx="4129088" cy="2381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62488" y="1417638"/>
            <a:ext cx="4129087" cy="2381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extLst>
      <p:ext uri="{BB962C8B-B14F-4D97-AF65-F5344CB8AC3E}">
        <p14:creationId xmlns:p14="http://schemas.microsoft.com/office/powerpoint/2010/main" val="221868651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extLst>
      <p:ext uri="{BB962C8B-B14F-4D97-AF65-F5344CB8AC3E}">
        <p14:creationId xmlns:p14="http://schemas.microsoft.com/office/powerpoint/2010/main" val="2395019299"/>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Tree>
    <p:extLst>
      <p:ext uri="{BB962C8B-B14F-4D97-AF65-F5344CB8AC3E}">
        <p14:creationId xmlns:p14="http://schemas.microsoft.com/office/powerpoint/2010/main" val="120599180"/>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5633976"/>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1997605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2514181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bwMode="auto">
          <a:xfrm>
            <a:off x="381000" y="228600"/>
            <a:ext cx="8382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bg2">
                      <a:alpha val="74001"/>
                    </a:schemeClr>
                  </a:outerShdw>
                </a:effectLst>
              </a14:hiddenEffects>
            </a:ext>
          </a:extLst>
        </p:spPr>
        <p:txBody>
          <a:bodyPr vert="horz" wrap="square" lIns="91440" tIns="45720" rIns="91440" bIns="45720" numCol="1" anchor="t" anchorCtr="0" compatLnSpc="1">
            <a:prstTxWarp prst="textNoShape">
              <a:avLst/>
            </a:prstTxWarp>
            <a:spAutoFit/>
          </a:bodyPr>
          <a:lstStyle/>
          <a:p>
            <a:pPr lvl="0"/>
            <a:r>
              <a:rPr lang="en-US" smtClean="0"/>
              <a:t>Click to edit Title Slide</a:t>
            </a:r>
          </a:p>
        </p:txBody>
      </p:sp>
      <p:sp>
        <p:nvSpPr>
          <p:cNvPr id="59395" name="Rectangle 3"/>
          <p:cNvSpPr>
            <a:spLocks noGrp="1" noChangeArrowheads="1"/>
          </p:cNvSpPr>
          <p:nvPr>
            <p:ph type="body" idx="1"/>
          </p:nvPr>
        </p:nvSpPr>
        <p:spPr bwMode="black">
          <a:xfrm>
            <a:off x="381000" y="1417638"/>
            <a:ext cx="8410575" cy="2381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2700" algn="ctr" rotWithShape="0">
                    <a:schemeClr val="bg2">
                      <a:alpha val="50000"/>
                    </a:schemeClr>
                  </a:outerShdw>
                </a:effectLst>
              </a14:hiddenEffects>
            </a:ext>
          </a:extLst>
        </p:spPr>
        <p:txBody>
          <a:bodyPr vert="horz" wrap="square" lIns="91440" tIns="45720" rIns="91440" bIns="4572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a:t>
            </a:r>
          </a:p>
          <a:p>
            <a:pPr lvl="4"/>
            <a:r>
              <a:rPr lang="en-US" smtClean="0"/>
              <a:t>Fifth</a:t>
            </a:r>
          </a:p>
          <a:p>
            <a:pPr lvl="4"/>
            <a:endParaRPr lang="en-US" smtClean="0"/>
          </a:p>
        </p:txBody>
      </p:sp>
    </p:spTree>
  </p:cSld>
  <p:clrMap bg1="dk2" tx1="lt1" bg2="dk1"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p:fade/>
  </p:transition>
  <p:timing>
    <p:tnLst>
      <p:par>
        <p:cTn id="1" dur="indefinite" restart="never" nodeType="tmRoot"/>
      </p:par>
    </p:tnLst>
  </p:timing>
  <p:txStyles>
    <p:titleStyle>
      <a:lvl1pPr algn="l" rtl="0" fontAlgn="base">
        <a:lnSpc>
          <a:spcPct val="90000"/>
        </a:lnSpc>
        <a:spcBef>
          <a:spcPct val="0"/>
        </a:spcBef>
        <a:spcAft>
          <a:spcPct val="0"/>
        </a:spcAft>
        <a:defRPr sz="4000">
          <a:solidFill>
            <a:srgbClr val="FFCC00"/>
          </a:solidFill>
          <a:effectLst>
            <a:outerShdw blurRad="38100" dist="38100" dir="2700000" algn="tl">
              <a:srgbClr val="000000"/>
            </a:outerShdw>
          </a:effectLst>
          <a:latin typeface="+mj-lt"/>
          <a:ea typeface="+mj-ea"/>
          <a:cs typeface="+mj-cs"/>
        </a:defRPr>
      </a:lvl1pPr>
      <a:lvl2pPr algn="l" rtl="0" fontAlgn="base">
        <a:lnSpc>
          <a:spcPct val="90000"/>
        </a:lnSpc>
        <a:spcBef>
          <a:spcPct val="0"/>
        </a:spcBef>
        <a:spcAft>
          <a:spcPct val="0"/>
        </a:spcAft>
        <a:defRPr sz="4000">
          <a:solidFill>
            <a:srgbClr val="FFCC00"/>
          </a:solidFill>
          <a:effectLst>
            <a:outerShdw blurRad="38100" dist="38100" dir="2700000" algn="tl">
              <a:srgbClr val="000000"/>
            </a:outerShdw>
          </a:effectLst>
          <a:latin typeface="Segoe" pitchFamily="34" charset="0"/>
          <a:cs typeface="Arial" charset="0"/>
        </a:defRPr>
      </a:lvl2pPr>
      <a:lvl3pPr algn="l" rtl="0" fontAlgn="base">
        <a:lnSpc>
          <a:spcPct val="90000"/>
        </a:lnSpc>
        <a:spcBef>
          <a:spcPct val="0"/>
        </a:spcBef>
        <a:spcAft>
          <a:spcPct val="0"/>
        </a:spcAft>
        <a:defRPr sz="4000">
          <a:solidFill>
            <a:srgbClr val="FFCC00"/>
          </a:solidFill>
          <a:effectLst>
            <a:outerShdw blurRad="38100" dist="38100" dir="2700000" algn="tl">
              <a:srgbClr val="000000"/>
            </a:outerShdw>
          </a:effectLst>
          <a:latin typeface="Segoe" pitchFamily="34" charset="0"/>
          <a:cs typeface="Arial" charset="0"/>
        </a:defRPr>
      </a:lvl3pPr>
      <a:lvl4pPr algn="l" rtl="0" fontAlgn="base">
        <a:lnSpc>
          <a:spcPct val="90000"/>
        </a:lnSpc>
        <a:spcBef>
          <a:spcPct val="0"/>
        </a:spcBef>
        <a:spcAft>
          <a:spcPct val="0"/>
        </a:spcAft>
        <a:defRPr sz="4000">
          <a:solidFill>
            <a:srgbClr val="FFCC00"/>
          </a:solidFill>
          <a:effectLst>
            <a:outerShdw blurRad="38100" dist="38100" dir="2700000" algn="tl">
              <a:srgbClr val="000000"/>
            </a:outerShdw>
          </a:effectLst>
          <a:latin typeface="Segoe" pitchFamily="34" charset="0"/>
          <a:cs typeface="Arial" charset="0"/>
        </a:defRPr>
      </a:lvl4pPr>
      <a:lvl5pPr algn="l" rtl="0" fontAlgn="base">
        <a:lnSpc>
          <a:spcPct val="90000"/>
        </a:lnSpc>
        <a:spcBef>
          <a:spcPct val="0"/>
        </a:spcBef>
        <a:spcAft>
          <a:spcPct val="0"/>
        </a:spcAft>
        <a:defRPr sz="4000">
          <a:solidFill>
            <a:srgbClr val="FFCC00"/>
          </a:solidFill>
          <a:effectLst>
            <a:outerShdw blurRad="38100" dist="38100" dir="2700000" algn="tl">
              <a:srgbClr val="000000"/>
            </a:outerShdw>
          </a:effectLst>
          <a:latin typeface="Segoe" pitchFamily="34" charset="0"/>
          <a:cs typeface="Arial" charset="0"/>
        </a:defRPr>
      </a:lvl5pPr>
      <a:lvl6pPr marL="457200" algn="l" rtl="0" fontAlgn="base">
        <a:lnSpc>
          <a:spcPct val="90000"/>
        </a:lnSpc>
        <a:spcBef>
          <a:spcPct val="0"/>
        </a:spcBef>
        <a:spcAft>
          <a:spcPct val="0"/>
        </a:spcAft>
        <a:defRPr sz="4000">
          <a:solidFill>
            <a:srgbClr val="FFCC00"/>
          </a:solidFill>
          <a:effectLst>
            <a:outerShdw blurRad="38100" dist="38100" dir="2700000" algn="tl">
              <a:srgbClr val="000000"/>
            </a:outerShdw>
          </a:effectLst>
          <a:latin typeface="Segoe" pitchFamily="34" charset="0"/>
          <a:cs typeface="Arial" charset="0"/>
        </a:defRPr>
      </a:lvl6pPr>
      <a:lvl7pPr marL="914400" algn="l" rtl="0" fontAlgn="base">
        <a:lnSpc>
          <a:spcPct val="90000"/>
        </a:lnSpc>
        <a:spcBef>
          <a:spcPct val="0"/>
        </a:spcBef>
        <a:spcAft>
          <a:spcPct val="0"/>
        </a:spcAft>
        <a:defRPr sz="4000">
          <a:solidFill>
            <a:srgbClr val="FFCC00"/>
          </a:solidFill>
          <a:effectLst>
            <a:outerShdw blurRad="38100" dist="38100" dir="2700000" algn="tl">
              <a:srgbClr val="000000"/>
            </a:outerShdw>
          </a:effectLst>
          <a:latin typeface="Segoe" pitchFamily="34" charset="0"/>
          <a:cs typeface="Arial" charset="0"/>
        </a:defRPr>
      </a:lvl7pPr>
      <a:lvl8pPr marL="1371600" algn="l" rtl="0" fontAlgn="base">
        <a:lnSpc>
          <a:spcPct val="90000"/>
        </a:lnSpc>
        <a:spcBef>
          <a:spcPct val="0"/>
        </a:spcBef>
        <a:spcAft>
          <a:spcPct val="0"/>
        </a:spcAft>
        <a:defRPr sz="4000">
          <a:solidFill>
            <a:srgbClr val="FFCC00"/>
          </a:solidFill>
          <a:effectLst>
            <a:outerShdw blurRad="38100" dist="38100" dir="2700000" algn="tl">
              <a:srgbClr val="000000"/>
            </a:outerShdw>
          </a:effectLst>
          <a:latin typeface="Segoe" pitchFamily="34" charset="0"/>
          <a:cs typeface="Arial" charset="0"/>
        </a:defRPr>
      </a:lvl8pPr>
      <a:lvl9pPr marL="1828800" algn="l" rtl="0" fontAlgn="base">
        <a:lnSpc>
          <a:spcPct val="90000"/>
        </a:lnSpc>
        <a:spcBef>
          <a:spcPct val="0"/>
        </a:spcBef>
        <a:spcAft>
          <a:spcPct val="0"/>
        </a:spcAft>
        <a:defRPr sz="4000">
          <a:solidFill>
            <a:srgbClr val="FFCC00"/>
          </a:solidFill>
          <a:effectLst>
            <a:outerShdw blurRad="38100" dist="38100" dir="2700000" algn="tl">
              <a:srgbClr val="000000"/>
            </a:outerShdw>
          </a:effectLst>
          <a:latin typeface="Segoe" pitchFamily="34" charset="0"/>
          <a:cs typeface="Arial" charset="0"/>
        </a:defRPr>
      </a:lvl9pPr>
    </p:titleStyle>
    <p:bodyStyle>
      <a:lvl1pPr marL="447675" indent="-447675" algn="l" rtl="0" fontAlgn="base">
        <a:lnSpc>
          <a:spcPct val="90000"/>
        </a:lnSpc>
        <a:spcBef>
          <a:spcPct val="30000"/>
        </a:spcBef>
        <a:spcAft>
          <a:spcPct val="0"/>
        </a:spcAft>
        <a:buClr>
          <a:schemeClr val="tx2"/>
        </a:buClr>
        <a:buSzPct val="85000"/>
        <a:buFont typeface="Wingdings 2" pitchFamily="18" charset="2"/>
        <a:buBlip>
          <a:blip r:embed="rId14"/>
        </a:buBlip>
        <a:defRPr sz="2800">
          <a:solidFill>
            <a:schemeClr val="tx1"/>
          </a:solidFill>
          <a:effectLst>
            <a:outerShdw blurRad="38100" dist="38100" dir="2700000" algn="tl">
              <a:srgbClr val="000000"/>
            </a:outerShdw>
          </a:effectLst>
          <a:latin typeface="+mn-lt"/>
          <a:ea typeface="+mn-ea"/>
          <a:cs typeface="+mn-cs"/>
        </a:defRPr>
      </a:lvl1pPr>
      <a:lvl2pPr marL="833438" indent="-354013" algn="l" rtl="0" fontAlgn="base">
        <a:lnSpc>
          <a:spcPct val="90000"/>
        </a:lnSpc>
        <a:spcBef>
          <a:spcPct val="30000"/>
        </a:spcBef>
        <a:spcAft>
          <a:spcPct val="0"/>
        </a:spcAft>
        <a:buClr>
          <a:schemeClr val="tx2"/>
        </a:buClr>
        <a:buSzPct val="85000"/>
        <a:buFont typeface="Wingdings 2" pitchFamily="18" charset="2"/>
        <a:buBlip>
          <a:blip r:embed="rId14"/>
        </a:buBlip>
        <a:defRPr sz="2400">
          <a:solidFill>
            <a:schemeClr val="tx1"/>
          </a:solidFill>
          <a:effectLst>
            <a:outerShdw blurRad="38100" dist="38100" dir="2700000" algn="tl">
              <a:srgbClr val="000000"/>
            </a:outerShdw>
          </a:effectLst>
          <a:latin typeface="+mn-lt"/>
          <a:cs typeface="+mn-cs"/>
        </a:defRPr>
      </a:lvl2pPr>
      <a:lvl3pPr marL="1208088" indent="-373063" algn="l" rtl="0" fontAlgn="base">
        <a:lnSpc>
          <a:spcPct val="90000"/>
        </a:lnSpc>
        <a:spcBef>
          <a:spcPct val="30000"/>
        </a:spcBef>
        <a:spcAft>
          <a:spcPct val="0"/>
        </a:spcAft>
        <a:buClr>
          <a:schemeClr val="tx2"/>
        </a:buClr>
        <a:buSzPct val="85000"/>
        <a:buFont typeface="Wingdings 2" pitchFamily="18" charset="2"/>
        <a:buBlip>
          <a:blip r:embed="rId14"/>
        </a:buBlip>
        <a:defRPr sz="2000">
          <a:solidFill>
            <a:schemeClr val="tx1"/>
          </a:solidFill>
          <a:effectLst>
            <a:outerShdw blurRad="38100" dist="38100" dir="2700000" algn="tl">
              <a:srgbClr val="000000"/>
            </a:outerShdw>
          </a:effectLst>
          <a:latin typeface="+mn-lt"/>
          <a:cs typeface="+mn-cs"/>
        </a:defRPr>
      </a:lvl3pPr>
      <a:lvl4pPr marL="1544638" indent="-334963" algn="l" rtl="0" fontAlgn="base">
        <a:lnSpc>
          <a:spcPct val="90000"/>
        </a:lnSpc>
        <a:spcBef>
          <a:spcPct val="30000"/>
        </a:spcBef>
        <a:spcAft>
          <a:spcPct val="0"/>
        </a:spcAft>
        <a:buClr>
          <a:schemeClr val="tx2"/>
        </a:buClr>
        <a:buSzPct val="85000"/>
        <a:buFont typeface="Wingdings 2" pitchFamily="18" charset="2"/>
        <a:buBlip>
          <a:blip r:embed="rId14"/>
        </a:buBlip>
        <a:defRPr sz="2000">
          <a:solidFill>
            <a:schemeClr val="tx1"/>
          </a:solidFill>
          <a:effectLst>
            <a:outerShdw blurRad="38100" dist="38100" dir="2700000" algn="tl">
              <a:srgbClr val="000000"/>
            </a:outerShdw>
          </a:effectLst>
          <a:latin typeface="Segoe Light" pitchFamily="34" charset="0"/>
          <a:cs typeface="+mn-cs"/>
        </a:defRPr>
      </a:lvl4pPr>
      <a:lvl5pPr marL="1851025" indent="-304800" algn="l" rtl="0" fontAlgn="base">
        <a:lnSpc>
          <a:spcPct val="90000"/>
        </a:lnSpc>
        <a:spcBef>
          <a:spcPct val="30000"/>
        </a:spcBef>
        <a:spcAft>
          <a:spcPct val="0"/>
        </a:spcAft>
        <a:buClr>
          <a:schemeClr val="tx2"/>
        </a:buClr>
        <a:buSzPct val="85000"/>
        <a:buFont typeface="Wingdings 2" pitchFamily="18" charset="2"/>
        <a:buBlip>
          <a:blip r:embed="rId14"/>
        </a:buBlip>
        <a:defRPr sz="2000">
          <a:solidFill>
            <a:schemeClr val="tx1"/>
          </a:solidFill>
          <a:effectLst>
            <a:outerShdw blurRad="38100" dist="38100" dir="2700000" algn="tl">
              <a:srgbClr val="000000"/>
            </a:outerShdw>
          </a:effectLst>
          <a:latin typeface="Segoe Light" pitchFamily="34" charset="0"/>
          <a:cs typeface="+mn-cs"/>
        </a:defRPr>
      </a:lvl5pPr>
      <a:lvl6pPr marL="2308225" indent="-304800" algn="l" rtl="0" fontAlgn="base">
        <a:lnSpc>
          <a:spcPct val="90000"/>
        </a:lnSpc>
        <a:spcBef>
          <a:spcPct val="30000"/>
        </a:spcBef>
        <a:spcAft>
          <a:spcPct val="0"/>
        </a:spcAft>
        <a:buClr>
          <a:schemeClr val="tx2"/>
        </a:buClr>
        <a:buSzPct val="85000"/>
        <a:buFont typeface="Wingdings 2" pitchFamily="18" charset="2"/>
        <a:buBlip>
          <a:blip r:embed="rId14"/>
        </a:buBlip>
        <a:defRPr sz="2000">
          <a:solidFill>
            <a:schemeClr val="tx1"/>
          </a:solidFill>
          <a:effectLst>
            <a:outerShdw blurRad="38100" dist="38100" dir="2700000" algn="tl">
              <a:srgbClr val="000000"/>
            </a:outerShdw>
          </a:effectLst>
          <a:latin typeface="Segoe Light" pitchFamily="34" charset="0"/>
          <a:cs typeface="+mn-cs"/>
        </a:defRPr>
      </a:lvl6pPr>
      <a:lvl7pPr marL="2765425" indent="-304800" algn="l" rtl="0" fontAlgn="base">
        <a:lnSpc>
          <a:spcPct val="90000"/>
        </a:lnSpc>
        <a:spcBef>
          <a:spcPct val="30000"/>
        </a:spcBef>
        <a:spcAft>
          <a:spcPct val="0"/>
        </a:spcAft>
        <a:buClr>
          <a:schemeClr val="tx2"/>
        </a:buClr>
        <a:buSzPct val="85000"/>
        <a:buFont typeface="Wingdings 2" pitchFamily="18" charset="2"/>
        <a:buBlip>
          <a:blip r:embed="rId14"/>
        </a:buBlip>
        <a:defRPr sz="2000">
          <a:solidFill>
            <a:schemeClr val="tx1"/>
          </a:solidFill>
          <a:effectLst>
            <a:outerShdw blurRad="38100" dist="38100" dir="2700000" algn="tl">
              <a:srgbClr val="000000"/>
            </a:outerShdw>
          </a:effectLst>
          <a:latin typeface="Segoe Light" pitchFamily="34" charset="0"/>
          <a:cs typeface="+mn-cs"/>
        </a:defRPr>
      </a:lvl7pPr>
      <a:lvl8pPr marL="3222625" indent="-304800" algn="l" rtl="0" fontAlgn="base">
        <a:lnSpc>
          <a:spcPct val="90000"/>
        </a:lnSpc>
        <a:spcBef>
          <a:spcPct val="30000"/>
        </a:spcBef>
        <a:spcAft>
          <a:spcPct val="0"/>
        </a:spcAft>
        <a:buClr>
          <a:schemeClr val="tx2"/>
        </a:buClr>
        <a:buSzPct val="85000"/>
        <a:buFont typeface="Wingdings 2" pitchFamily="18" charset="2"/>
        <a:buBlip>
          <a:blip r:embed="rId14"/>
        </a:buBlip>
        <a:defRPr sz="2000">
          <a:solidFill>
            <a:schemeClr val="tx1"/>
          </a:solidFill>
          <a:effectLst>
            <a:outerShdw blurRad="38100" dist="38100" dir="2700000" algn="tl">
              <a:srgbClr val="000000"/>
            </a:outerShdw>
          </a:effectLst>
          <a:latin typeface="Segoe Light" pitchFamily="34" charset="0"/>
          <a:cs typeface="+mn-cs"/>
        </a:defRPr>
      </a:lvl8pPr>
      <a:lvl9pPr marL="3679825" indent="-304800" algn="l" rtl="0" fontAlgn="base">
        <a:lnSpc>
          <a:spcPct val="90000"/>
        </a:lnSpc>
        <a:spcBef>
          <a:spcPct val="30000"/>
        </a:spcBef>
        <a:spcAft>
          <a:spcPct val="0"/>
        </a:spcAft>
        <a:buClr>
          <a:schemeClr val="tx2"/>
        </a:buClr>
        <a:buSzPct val="85000"/>
        <a:buFont typeface="Wingdings 2" pitchFamily="18" charset="2"/>
        <a:buBlip>
          <a:blip r:embed="rId14"/>
        </a:buBlip>
        <a:defRPr sz="2000">
          <a:solidFill>
            <a:schemeClr val="tx1"/>
          </a:solidFill>
          <a:effectLst>
            <a:outerShdw blurRad="38100" dist="38100" dir="2700000" algn="tl">
              <a:srgbClr val="000000"/>
            </a:outerShdw>
          </a:effectLst>
          <a:latin typeface="Segoe Light" pitchFamily="34" charset="0"/>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hyperlink" Target="http://www.microsoft.com/technet/traincert/virtuallab/rms.mspx" TargetMode="External"/><Relationship Id="rId3" Type="http://schemas.openxmlformats.org/officeDocument/2006/relationships/hyperlink" Target="http://www.microsoft.com/communities/chats/default.mspx" TargetMode="External"/><Relationship Id="rId7" Type="http://schemas.openxmlformats.org/officeDocument/2006/relationships/hyperlink" Target="http://microsoft.com/technet"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hyperlink" Target="http://microsoft.com/msdn" TargetMode="External"/><Relationship Id="rId11" Type="http://schemas.openxmlformats.org/officeDocument/2006/relationships/hyperlink" Target="http://www.microsoft.com/communities/usergroups/default.mspx" TargetMode="External"/><Relationship Id="rId5" Type="http://schemas.openxmlformats.org/officeDocument/2006/relationships/hyperlink" Target="http://www.microsoft.com/learning/default.mspx" TargetMode="External"/><Relationship Id="rId10" Type="http://schemas.openxmlformats.org/officeDocument/2006/relationships/hyperlink" Target="http://www.microsoft.com/communities/default.mspx" TargetMode="External"/><Relationship Id="rId4" Type="http://schemas.openxmlformats.org/officeDocument/2006/relationships/hyperlink" Target="http://www.microsoft.com/usa/webcasts/default.asp" TargetMode="External"/><Relationship Id="rId9" Type="http://schemas.openxmlformats.org/officeDocument/2006/relationships/hyperlink" Target="http://communities2.microsoft.com/communities/newsgroups/en-us/default.aspx"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www.microsoft.com/office/preview/default.mspx" TargetMode="External"/><Relationship Id="rId7"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hyperlink" Target="http://msdn.microsoft.com/office/"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4"/>
          <p:cNvSpPr>
            <a:spLocks noGrp="1" noChangeArrowheads="1"/>
          </p:cNvSpPr>
          <p:nvPr>
            <p:ph type="title"/>
          </p:nvPr>
        </p:nvSpPr>
        <p:spPr/>
        <p:txBody>
          <a:bodyPr/>
          <a:lstStyle/>
          <a:p>
            <a:r>
              <a:rPr lang="en-US"/>
              <a:t>XML Mapping</a:t>
            </a:r>
          </a:p>
        </p:txBody>
      </p:sp>
      <p:sp>
        <p:nvSpPr>
          <p:cNvPr id="12293" name="Rectangle 5"/>
          <p:cNvSpPr>
            <a:spLocks noGrp="1" noChangeArrowheads="1"/>
          </p:cNvSpPr>
          <p:nvPr>
            <p:ph type="body" idx="1"/>
          </p:nvPr>
        </p:nvSpPr>
        <p:spPr>
          <a:xfrm>
            <a:off x="381000" y="1417638"/>
            <a:ext cx="8410575" cy="4448175"/>
          </a:xfrm>
        </p:spPr>
        <p:txBody>
          <a:bodyPr/>
          <a:lstStyle/>
          <a:p>
            <a:r>
              <a:rPr lang="en-US"/>
              <a:t>Link document controls to nodes in the </a:t>
            </a:r>
            <a:br>
              <a:rPr lang="en-US"/>
            </a:br>
            <a:r>
              <a:rPr lang="en-US"/>
              <a:t>XML data store</a:t>
            </a:r>
          </a:p>
          <a:p>
            <a:r>
              <a:rPr lang="en-US"/>
              <a:t>Provides for true data/view separation </a:t>
            </a:r>
            <a:br>
              <a:rPr lang="en-US"/>
            </a:br>
            <a:r>
              <a:rPr lang="en-US"/>
              <a:t>model in Word</a:t>
            </a:r>
          </a:p>
          <a:p>
            <a:r>
              <a:rPr lang="en-US"/>
              <a:t>Mappings are created using standard </a:t>
            </a:r>
            <a:br>
              <a:rPr lang="en-US"/>
            </a:br>
            <a:r>
              <a:rPr lang="en-US"/>
              <a:t>XPath expressions</a:t>
            </a:r>
          </a:p>
          <a:p>
            <a:r>
              <a:rPr lang="en-US"/>
              <a:t>Mappings can be set up to ‘auto-attach’ </a:t>
            </a:r>
            <a:br>
              <a:rPr lang="en-US"/>
            </a:br>
            <a:r>
              <a:rPr lang="en-US"/>
              <a:t>to incoming data</a:t>
            </a:r>
          </a:p>
          <a:p>
            <a:r>
              <a:rPr lang="en-US"/>
              <a:t>Out-of-the-box support for mapping to </a:t>
            </a:r>
            <a:br>
              <a:rPr lang="en-US"/>
            </a:br>
            <a:r>
              <a:rPr lang="en-US"/>
              <a:t>Office properties</a:t>
            </a: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8" name="Rectangle 337927"/>
          <p:cNvSpPr>
            <a:spLocks noChangeArrowheads="1"/>
          </p:cNvSpPr>
          <p:nvPr/>
        </p:nvSpPr>
        <p:spPr bwMode="auto">
          <a:xfrm>
            <a:off x="0" y="3195638"/>
            <a:ext cx="1082675" cy="2628900"/>
          </a:xfrm>
          <a:prstGeom prst="rect">
            <a:avLst/>
          </a:prstGeom>
          <a:gradFill rotWithShape="0">
            <a:gsLst>
              <a:gs pos="0">
                <a:schemeClr val="tx1">
                  <a:alpha val="50000"/>
                </a:schemeClr>
              </a:gs>
              <a:gs pos="100000">
                <a:srgbClr val="929292">
                  <a:alpha val="0"/>
                </a:srgbClr>
              </a:gs>
            </a:gsLst>
            <a:path path="rect">
              <a:fillToRect t="100000" r="10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lnSpc>
                <a:spcPct val="100000"/>
              </a:lnSpc>
              <a:spcBef>
                <a:spcPct val="0"/>
              </a:spcBef>
            </a:pPr>
            <a:endParaRPr lang="en-US" sz="1800">
              <a:solidFill>
                <a:srgbClr val="000000"/>
              </a:solidFill>
              <a:effectLst/>
              <a:latin typeface="Arial" charset="0"/>
            </a:endParaRPr>
          </a:p>
        </p:txBody>
      </p:sp>
      <p:pic>
        <p:nvPicPr>
          <p:cNvPr id="13314" name="Rectangle 133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208338"/>
            <a:ext cx="9144000" cy="260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23" name="Shape 337922"/>
          <p:cNvSpPr>
            <a:spLocks noGrp="1" noChangeArrowheads="1"/>
          </p:cNvSpPr>
          <p:nvPr>
            <p:ph type="subTitle" idx="4294967295"/>
          </p:nvPr>
        </p:nvSpPr>
        <p:spPr bwMode="auto">
          <a:xfrm>
            <a:off x="852488" y="4200525"/>
            <a:ext cx="7386637" cy="1244600"/>
          </a:xfrm>
          <a:noFill/>
          <a:ln/>
        </p:spPr>
        <p:txBody>
          <a:bodyPr/>
          <a:lstStyle/>
          <a:p>
            <a:pPr marL="0" indent="0">
              <a:spcBef>
                <a:spcPct val="0"/>
              </a:spcBef>
              <a:buFont typeface="Wingdings 2" pitchFamily="18" charset="2"/>
              <a:buNone/>
            </a:pPr>
            <a:r>
              <a:rPr lang="en-US"/>
              <a:t>Tristan Davis</a:t>
            </a:r>
            <a:br>
              <a:rPr lang="en-US"/>
            </a:br>
            <a:r>
              <a:rPr lang="en-US"/>
              <a:t>Program Manager</a:t>
            </a:r>
          </a:p>
          <a:p>
            <a:pPr marL="0" indent="0">
              <a:spcBef>
                <a:spcPct val="0"/>
              </a:spcBef>
              <a:buFont typeface="Wingdings 2" pitchFamily="18" charset="2"/>
              <a:buNone/>
            </a:pPr>
            <a:r>
              <a:rPr lang="en-US"/>
              <a:t>Microsoft Word</a:t>
            </a:r>
          </a:p>
        </p:txBody>
      </p:sp>
      <p:pic>
        <p:nvPicPr>
          <p:cNvPr id="13316" name="Rectangle 13315"/>
          <p:cNvPicPr>
            <a:picLocks noChangeAspect="1" noChangeArrowheads="1"/>
          </p:cNvPicPr>
          <p:nvPr/>
        </p:nvPicPr>
        <p:blipFill>
          <a:blip r:embed="rId4">
            <a:extLst>
              <a:ext uri="{28A0092B-C50C-407E-A947-70E740481C1C}">
                <a14:useLocalDpi xmlns:a14="http://schemas.microsoft.com/office/drawing/2010/main" val="0"/>
              </a:ext>
            </a:extLst>
          </a:blip>
          <a:srcRect t="25694" r="50278" b="50139"/>
          <a:stretch>
            <a:fillRect/>
          </a:stretch>
        </p:blipFill>
        <p:spPr bwMode="invGray">
          <a:xfrm>
            <a:off x="0" y="1762125"/>
            <a:ext cx="454660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22" name="Shape 337921"/>
          <p:cNvSpPr>
            <a:spLocks noGrp="1" noChangeArrowheads="1"/>
          </p:cNvSpPr>
          <p:nvPr>
            <p:ph type="ctrTitle" idx="4294967295"/>
          </p:nvPr>
        </p:nvSpPr>
        <p:spPr>
          <a:xfrm>
            <a:off x="852488" y="3529013"/>
            <a:ext cx="7386637" cy="641350"/>
          </a:xfrm>
          <a:noFill/>
          <a:ln/>
          <a:effectLst>
            <a:outerShdw dist="17961" dir="2700000" algn="ctr" rotWithShape="0">
              <a:schemeClr val="bg2">
                <a:alpha val="74001"/>
              </a:schemeClr>
            </a:outerShdw>
          </a:effectLst>
        </p:spPr>
        <p:txBody>
          <a:bodyPr/>
          <a:lstStyle/>
          <a:p>
            <a:r>
              <a:rPr lang="en-US">
                <a:solidFill>
                  <a:schemeClr val="accent1"/>
                </a:solidFill>
              </a:rPr>
              <a:t>Mapping WSS Data Into Word</a:t>
            </a:r>
            <a:endParaRPr lang="en-US">
              <a:solidFill>
                <a:schemeClr val="tx2"/>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7922"/>
                                        </p:tgtEl>
                                        <p:attrNameLst>
                                          <p:attrName>style.visibility</p:attrName>
                                        </p:attrNameLst>
                                      </p:cBhvr>
                                      <p:to>
                                        <p:strVal val="visible"/>
                                      </p:to>
                                    </p:set>
                                    <p:animEffect transition="in" filter="fade">
                                      <p:cBhvr>
                                        <p:cTn id="7" dur="1000"/>
                                        <p:tgtEl>
                                          <p:spTgt spid="3379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7923">
                                            <p:txEl>
                                              <p:pRg st="0" end="0"/>
                                            </p:txEl>
                                          </p:spTgt>
                                        </p:tgtEl>
                                        <p:attrNameLst>
                                          <p:attrName>style.visibility</p:attrName>
                                        </p:attrNameLst>
                                      </p:cBhvr>
                                      <p:to>
                                        <p:strVal val="visible"/>
                                      </p:to>
                                    </p:set>
                                    <p:animEffect transition="in" filter="fade">
                                      <p:cBhvr>
                                        <p:cTn id="10" dur="1000"/>
                                        <p:tgtEl>
                                          <p:spTgt spid="33792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7923">
                                            <p:txEl>
                                              <p:pRg st="1" end="1"/>
                                            </p:txEl>
                                          </p:spTgt>
                                        </p:tgtEl>
                                        <p:attrNameLst>
                                          <p:attrName>style.visibility</p:attrName>
                                        </p:attrNameLst>
                                      </p:cBhvr>
                                      <p:to>
                                        <p:strVal val="visible"/>
                                      </p:to>
                                    </p:set>
                                    <p:animEffect transition="in" filter="fade">
                                      <p:cBhvr>
                                        <p:cTn id="13" dur="1000"/>
                                        <p:tgtEl>
                                          <p:spTgt spid="3379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23" grpId="0" build="p"/>
      <p:bldP spid="3379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p:cNvSpPr>
            <a:spLocks noGrp="1" noChangeArrowheads="1"/>
          </p:cNvSpPr>
          <p:nvPr>
            <p:ph type="title"/>
          </p:nvPr>
        </p:nvSpPr>
        <p:spPr/>
        <p:txBody>
          <a:bodyPr/>
          <a:lstStyle/>
          <a:p>
            <a:r>
              <a:rPr lang="en-US"/>
              <a:t>Mapping WSS Data into Word</a:t>
            </a:r>
          </a:p>
        </p:txBody>
      </p:sp>
      <p:sp>
        <p:nvSpPr>
          <p:cNvPr id="14341" name="Rectangle 5"/>
          <p:cNvSpPr>
            <a:spLocks noGrp="1" noChangeArrowheads="1"/>
          </p:cNvSpPr>
          <p:nvPr>
            <p:ph type="body" idx="1"/>
          </p:nvPr>
        </p:nvSpPr>
        <p:spPr>
          <a:xfrm>
            <a:off x="381000" y="1417638"/>
            <a:ext cx="8410575" cy="4311650"/>
          </a:xfrm>
        </p:spPr>
        <p:txBody>
          <a:bodyPr/>
          <a:lstStyle/>
          <a:p>
            <a:r>
              <a:rPr lang="en-US"/>
              <a:t>Word 2007 has native integration </a:t>
            </a:r>
            <a:br>
              <a:rPr lang="en-US"/>
            </a:br>
            <a:r>
              <a:rPr lang="en-US"/>
              <a:t>between the WSS property set and the </a:t>
            </a:r>
            <a:br>
              <a:rPr lang="en-US"/>
            </a:br>
            <a:r>
              <a:rPr lang="en-US"/>
              <a:t>XML mapping architecture:</a:t>
            </a:r>
          </a:p>
          <a:p>
            <a:pPr lvl="1"/>
            <a:r>
              <a:rPr lang="en-US"/>
              <a:t>WSS properties are stored as items in the Office </a:t>
            </a:r>
            <a:br>
              <a:rPr lang="en-US"/>
            </a:br>
            <a:r>
              <a:rPr lang="en-US"/>
              <a:t>XML data store</a:t>
            </a:r>
          </a:p>
          <a:p>
            <a:pPr lvl="1"/>
            <a:r>
              <a:rPr lang="en-US"/>
              <a:t>Properties can be mapped to content controls in </a:t>
            </a:r>
            <a:br>
              <a:rPr lang="en-US"/>
            </a:br>
            <a:r>
              <a:rPr lang="en-US"/>
              <a:t>the document</a:t>
            </a:r>
          </a:p>
          <a:p>
            <a:pPr lvl="1"/>
            <a:r>
              <a:rPr lang="en-US"/>
              <a:t>WSS docs automatically get UI on the ribbon to </a:t>
            </a:r>
            <a:br>
              <a:rPr lang="en-US"/>
            </a:br>
            <a:r>
              <a:rPr lang="en-US"/>
              <a:t>do this mapping</a:t>
            </a:r>
          </a:p>
          <a:p>
            <a:pPr lvl="1"/>
            <a:r>
              <a:rPr lang="en-US"/>
              <a:t>InfoPath property panel is synchronized with the </a:t>
            </a:r>
            <a:br>
              <a:rPr lang="en-US"/>
            </a:br>
            <a:r>
              <a:rPr lang="en-US"/>
              <a:t>data store</a:t>
            </a: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4"/>
          <p:cNvSpPr>
            <a:spLocks noGrp="1" noChangeArrowheads="1"/>
          </p:cNvSpPr>
          <p:nvPr>
            <p:ph type="title"/>
          </p:nvPr>
        </p:nvSpPr>
        <p:spPr/>
        <p:txBody>
          <a:bodyPr/>
          <a:lstStyle/>
          <a:p>
            <a:r>
              <a:rPr lang="en-US"/>
              <a:t>Client Side Programming</a:t>
            </a:r>
          </a:p>
        </p:txBody>
      </p:sp>
      <p:sp>
        <p:nvSpPr>
          <p:cNvPr id="15365" name="Rectangle 5"/>
          <p:cNvSpPr>
            <a:spLocks noGrp="1" noChangeArrowheads="1"/>
          </p:cNvSpPr>
          <p:nvPr>
            <p:ph type="body" idx="1"/>
          </p:nvPr>
        </p:nvSpPr>
        <p:spPr>
          <a:xfrm>
            <a:off x="381000" y="1417638"/>
            <a:ext cx="8410575" cy="3729037"/>
          </a:xfrm>
        </p:spPr>
        <p:txBody>
          <a:bodyPr/>
          <a:lstStyle/>
          <a:p>
            <a:r>
              <a:rPr lang="en-US"/>
              <a:t>Recommended approach: program directly against the data</a:t>
            </a:r>
          </a:p>
          <a:p>
            <a:pPr lvl="1"/>
            <a:r>
              <a:rPr lang="en-US"/>
              <a:t>InfoPath or Office OM – your choice</a:t>
            </a:r>
          </a:p>
          <a:p>
            <a:pPr lvl="1"/>
            <a:r>
              <a:rPr lang="en-US"/>
              <a:t>Word will automatically take care of the effects on the presentation via the XML mappings</a:t>
            </a:r>
          </a:p>
          <a:p>
            <a:pPr lvl="1"/>
            <a:r>
              <a:rPr lang="en-US"/>
              <a:t>Use shared error board to communicate validation errors to the user</a:t>
            </a:r>
          </a:p>
          <a:p>
            <a:r>
              <a:rPr lang="en-US"/>
              <a:t>Use controls OM if you need behavior for specific controls (e.g. to block user from exiting)</a:t>
            </a:r>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8" name="Rectangle 337927"/>
          <p:cNvSpPr>
            <a:spLocks noChangeArrowheads="1"/>
          </p:cNvSpPr>
          <p:nvPr/>
        </p:nvSpPr>
        <p:spPr bwMode="auto">
          <a:xfrm>
            <a:off x="0" y="3195638"/>
            <a:ext cx="1082675" cy="2628900"/>
          </a:xfrm>
          <a:prstGeom prst="rect">
            <a:avLst/>
          </a:prstGeom>
          <a:gradFill rotWithShape="0">
            <a:gsLst>
              <a:gs pos="0">
                <a:schemeClr val="tx1">
                  <a:alpha val="50000"/>
                </a:schemeClr>
              </a:gs>
              <a:gs pos="100000">
                <a:srgbClr val="929292">
                  <a:alpha val="0"/>
                </a:srgbClr>
              </a:gs>
            </a:gsLst>
            <a:path path="rect">
              <a:fillToRect t="100000" r="10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lnSpc>
                <a:spcPct val="100000"/>
              </a:lnSpc>
              <a:spcBef>
                <a:spcPct val="0"/>
              </a:spcBef>
            </a:pPr>
            <a:endParaRPr lang="en-US" sz="1800">
              <a:solidFill>
                <a:srgbClr val="000000"/>
              </a:solidFill>
              <a:effectLst/>
              <a:latin typeface="Arial" charset="0"/>
            </a:endParaRPr>
          </a:p>
        </p:txBody>
      </p:sp>
      <p:pic>
        <p:nvPicPr>
          <p:cNvPr id="16386" name="Rectangle 1638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208338"/>
            <a:ext cx="9144000" cy="260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23" name="Shape 337922"/>
          <p:cNvSpPr>
            <a:spLocks noGrp="1" noChangeArrowheads="1"/>
          </p:cNvSpPr>
          <p:nvPr>
            <p:ph type="subTitle" idx="4294967295"/>
          </p:nvPr>
        </p:nvSpPr>
        <p:spPr bwMode="auto">
          <a:xfrm>
            <a:off x="852488" y="4425950"/>
            <a:ext cx="7386637" cy="1244600"/>
          </a:xfrm>
          <a:noFill/>
          <a:ln/>
        </p:spPr>
        <p:txBody>
          <a:bodyPr/>
          <a:lstStyle/>
          <a:p>
            <a:pPr marL="0" indent="0">
              <a:spcBef>
                <a:spcPct val="0"/>
              </a:spcBef>
              <a:buFont typeface="Wingdings 2" pitchFamily="18" charset="2"/>
              <a:buNone/>
            </a:pPr>
            <a:r>
              <a:rPr lang="en-US"/>
              <a:t>Tristan Davis</a:t>
            </a:r>
            <a:br>
              <a:rPr lang="en-US"/>
            </a:br>
            <a:r>
              <a:rPr lang="en-US"/>
              <a:t>Program Manager</a:t>
            </a:r>
          </a:p>
          <a:p>
            <a:pPr marL="0" indent="0">
              <a:spcBef>
                <a:spcPct val="0"/>
              </a:spcBef>
              <a:buFont typeface="Wingdings 2" pitchFamily="18" charset="2"/>
              <a:buNone/>
            </a:pPr>
            <a:r>
              <a:rPr lang="en-US"/>
              <a:t>Microsoft Word</a:t>
            </a:r>
          </a:p>
        </p:txBody>
      </p:sp>
      <p:pic>
        <p:nvPicPr>
          <p:cNvPr id="16388" name="Rectangle 16387"/>
          <p:cNvPicPr>
            <a:picLocks noChangeAspect="1" noChangeArrowheads="1"/>
          </p:cNvPicPr>
          <p:nvPr/>
        </p:nvPicPr>
        <p:blipFill>
          <a:blip r:embed="rId4">
            <a:extLst>
              <a:ext uri="{28A0092B-C50C-407E-A947-70E740481C1C}">
                <a14:useLocalDpi xmlns:a14="http://schemas.microsoft.com/office/drawing/2010/main" val="0"/>
              </a:ext>
            </a:extLst>
          </a:blip>
          <a:srcRect t="25694" r="50278" b="50139"/>
          <a:stretch>
            <a:fillRect/>
          </a:stretch>
        </p:blipFill>
        <p:spPr bwMode="invGray">
          <a:xfrm>
            <a:off x="0" y="1762125"/>
            <a:ext cx="454660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22" name="Shape 337921"/>
          <p:cNvSpPr>
            <a:spLocks noGrp="1" noChangeArrowheads="1"/>
          </p:cNvSpPr>
          <p:nvPr>
            <p:ph type="ctrTitle" idx="4294967295"/>
          </p:nvPr>
        </p:nvSpPr>
        <p:spPr>
          <a:xfrm>
            <a:off x="822325" y="3341688"/>
            <a:ext cx="7386638" cy="1190625"/>
          </a:xfrm>
          <a:noFill/>
          <a:ln/>
          <a:effectLst>
            <a:outerShdw dist="17961" dir="2700000" algn="ctr" rotWithShape="0">
              <a:schemeClr val="bg2">
                <a:alpha val="74001"/>
              </a:schemeClr>
            </a:outerShdw>
          </a:effectLst>
        </p:spPr>
        <p:txBody>
          <a:bodyPr/>
          <a:lstStyle/>
          <a:p>
            <a:r>
              <a:rPr lang="en-US">
                <a:solidFill>
                  <a:schemeClr val="accent1"/>
                </a:solidFill>
              </a:rPr>
              <a:t>Using InfoPath for Client-Side Business Logic</a:t>
            </a:r>
            <a:endParaRPr lang="en-US">
              <a:solidFill>
                <a:schemeClr val="tx2"/>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7922"/>
                                        </p:tgtEl>
                                        <p:attrNameLst>
                                          <p:attrName>style.visibility</p:attrName>
                                        </p:attrNameLst>
                                      </p:cBhvr>
                                      <p:to>
                                        <p:strVal val="visible"/>
                                      </p:to>
                                    </p:set>
                                    <p:animEffect transition="in" filter="fade">
                                      <p:cBhvr>
                                        <p:cTn id="7" dur="1000"/>
                                        <p:tgtEl>
                                          <p:spTgt spid="3379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7923">
                                            <p:txEl>
                                              <p:pRg st="0" end="0"/>
                                            </p:txEl>
                                          </p:spTgt>
                                        </p:tgtEl>
                                        <p:attrNameLst>
                                          <p:attrName>style.visibility</p:attrName>
                                        </p:attrNameLst>
                                      </p:cBhvr>
                                      <p:to>
                                        <p:strVal val="visible"/>
                                      </p:to>
                                    </p:set>
                                    <p:animEffect transition="in" filter="fade">
                                      <p:cBhvr>
                                        <p:cTn id="10" dur="1000"/>
                                        <p:tgtEl>
                                          <p:spTgt spid="33792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7923">
                                            <p:txEl>
                                              <p:pRg st="1" end="1"/>
                                            </p:txEl>
                                          </p:spTgt>
                                        </p:tgtEl>
                                        <p:attrNameLst>
                                          <p:attrName>style.visibility</p:attrName>
                                        </p:attrNameLst>
                                      </p:cBhvr>
                                      <p:to>
                                        <p:strVal val="visible"/>
                                      </p:to>
                                    </p:set>
                                    <p:animEffect transition="in" filter="fade">
                                      <p:cBhvr>
                                        <p:cTn id="13" dur="1000"/>
                                        <p:tgtEl>
                                          <p:spTgt spid="3379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23" grpId="0" build="p"/>
      <p:bldP spid="3379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8" name="Rectangle 337927"/>
          <p:cNvSpPr>
            <a:spLocks noChangeArrowheads="1"/>
          </p:cNvSpPr>
          <p:nvPr/>
        </p:nvSpPr>
        <p:spPr bwMode="auto">
          <a:xfrm>
            <a:off x="0" y="3195638"/>
            <a:ext cx="1082675" cy="2628900"/>
          </a:xfrm>
          <a:prstGeom prst="rect">
            <a:avLst/>
          </a:prstGeom>
          <a:gradFill rotWithShape="0">
            <a:gsLst>
              <a:gs pos="0">
                <a:schemeClr val="tx1">
                  <a:alpha val="50000"/>
                </a:schemeClr>
              </a:gs>
              <a:gs pos="100000">
                <a:srgbClr val="929292">
                  <a:alpha val="0"/>
                </a:srgbClr>
              </a:gs>
            </a:gsLst>
            <a:path path="rect">
              <a:fillToRect t="100000" r="10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lnSpc>
                <a:spcPct val="100000"/>
              </a:lnSpc>
              <a:spcBef>
                <a:spcPct val="0"/>
              </a:spcBef>
            </a:pPr>
            <a:endParaRPr lang="en-US" sz="1800">
              <a:solidFill>
                <a:srgbClr val="000000"/>
              </a:solidFill>
              <a:effectLst/>
              <a:latin typeface="Arial" charset="0"/>
            </a:endParaRPr>
          </a:p>
        </p:txBody>
      </p:sp>
      <p:pic>
        <p:nvPicPr>
          <p:cNvPr id="17410" name="Rectangle 1740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208338"/>
            <a:ext cx="9144000" cy="260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23" name="Shape 337922"/>
          <p:cNvSpPr>
            <a:spLocks noGrp="1" noChangeArrowheads="1"/>
          </p:cNvSpPr>
          <p:nvPr>
            <p:ph type="subTitle" idx="4294967295"/>
          </p:nvPr>
        </p:nvSpPr>
        <p:spPr bwMode="auto">
          <a:xfrm>
            <a:off x="852488" y="4425950"/>
            <a:ext cx="7386637" cy="1244600"/>
          </a:xfrm>
          <a:noFill/>
          <a:ln/>
        </p:spPr>
        <p:txBody>
          <a:bodyPr/>
          <a:lstStyle/>
          <a:p>
            <a:pPr marL="0" indent="0">
              <a:spcBef>
                <a:spcPct val="0"/>
              </a:spcBef>
              <a:buFont typeface="Wingdings 2" pitchFamily="18" charset="2"/>
              <a:buNone/>
            </a:pPr>
            <a:r>
              <a:rPr lang="en-US"/>
              <a:t>Tristan Davis</a:t>
            </a:r>
            <a:br>
              <a:rPr lang="en-US"/>
            </a:br>
            <a:r>
              <a:rPr lang="en-US"/>
              <a:t>Program Manager</a:t>
            </a:r>
          </a:p>
          <a:p>
            <a:pPr marL="0" indent="0">
              <a:spcBef>
                <a:spcPct val="0"/>
              </a:spcBef>
              <a:buFont typeface="Wingdings 2" pitchFamily="18" charset="2"/>
              <a:buNone/>
            </a:pPr>
            <a:r>
              <a:rPr lang="en-US"/>
              <a:t>Microsoft Word</a:t>
            </a:r>
          </a:p>
        </p:txBody>
      </p:sp>
      <p:pic>
        <p:nvPicPr>
          <p:cNvPr id="17412" name="Rectangle 17411"/>
          <p:cNvPicPr>
            <a:picLocks noChangeAspect="1" noChangeArrowheads="1"/>
          </p:cNvPicPr>
          <p:nvPr/>
        </p:nvPicPr>
        <p:blipFill>
          <a:blip r:embed="rId4">
            <a:extLst>
              <a:ext uri="{28A0092B-C50C-407E-A947-70E740481C1C}">
                <a14:useLocalDpi xmlns:a14="http://schemas.microsoft.com/office/drawing/2010/main" val="0"/>
              </a:ext>
            </a:extLst>
          </a:blip>
          <a:srcRect t="25694" r="50278" b="50139"/>
          <a:stretch>
            <a:fillRect/>
          </a:stretch>
        </p:blipFill>
        <p:spPr bwMode="invGray">
          <a:xfrm>
            <a:off x="0" y="1762125"/>
            <a:ext cx="454660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22" name="Shape 337921"/>
          <p:cNvSpPr>
            <a:spLocks noGrp="1" noChangeArrowheads="1"/>
          </p:cNvSpPr>
          <p:nvPr>
            <p:ph type="ctrTitle" idx="4294967295"/>
          </p:nvPr>
        </p:nvSpPr>
        <p:spPr>
          <a:xfrm>
            <a:off x="822325" y="3341688"/>
            <a:ext cx="7386638" cy="1190625"/>
          </a:xfrm>
          <a:noFill/>
          <a:ln/>
          <a:effectLst>
            <a:outerShdw dist="17961" dir="2700000" algn="ctr" rotWithShape="0">
              <a:schemeClr val="bg2">
                <a:alpha val="74001"/>
              </a:schemeClr>
            </a:outerShdw>
          </a:effectLst>
        </p:spPr>
        <p:txBody>
          <a:bodyPr/>
          <a:lstStyle/>
          <a:p>
            <a:r>
              <a:rPr lang="en-US">
                <a:solidFill>
                  <a:schemeClr val="accent1"/>
                </a:solidFill>
              </a:rPr>
              <a:t>Using Office OM for Client-Side Business Logic</a:t>
            </a:r>
            <a:endParaRPr lang="en-US">
              <a:solidFill>
                <a:schemeClr val="tx2"/>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7922"/>
                                        </p:tgtEl>
                                        <p:attrNameLst>
                                          <p:attrName>style.visibility</p:attrName>
                                        </p:attrNameLst>
                                      </p:cBhvr>
                                      <p:to>
                                        <p:strVal val="visible"/>
                                      </p:to>
                                    </p:set>
                                    <p:animEffect transition="in" filter="fade">
                                      <p:cBhvr>
                                        <p:cTn id="7" dur="1000"/>
                                        <p:tgtEl>
                                          <p:spTgt spid="3379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7923">
                                            <p:txEl>
                                              <p:pRg st="0" end="0"/>
                                            </p:txEl>
                                          </p:spTgt>
                                        </p:tgtEl>
                                        <p:attrNameLst>
                                          <p:attrName>style.visibility</p:attrName>
                                        </p:attrNameLst>
                                      </p:cBhvr>
                                      <p:to>
                                        <p:strVal val="visible"/>
                                      </p:to>
                                    </p:set>
                                    <p:animEffect transition="in" filter="fade">
                                      <p:cBhvr>
                                        <p:cTn id="10" dur="1000"/>
                                        <p:tgtEl>
                                          <p:spTgt spid="33792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7923">
                                            <p:txEl>
                                              <p:pRg st="1" end="1"/>
                                            </p:txEl>
                                          </p:spTgt>
                                        </p:tgtEl>
                                        <p:attrNameLst>
                                          <p:attrName>style.visibility</p:attrName>
                                        </p:attrNameLst>
                                      </p:cBhvr>
                                      <p:to>
                                        <p:strVal val="visible"/>
                                      </p:to>
                                    </p:set>
                                    <p:animEffect transition="in" filter="fade">
                                      <p:cBhvr>
                                        <p:cTn id="13" dur="1000"/>
                                        <p:tgtEl>
                                          <p:spTgt spid="3379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23" grpId="0" build="p"/>
      <p:bldP spid="33792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8" name="Rectangle 6"/>
          <p:cNvSpPr>
            <a:spLocks noGrp="1" noChangeArrowheads="1"/>
          </p:cNvSpPr>
          <p:nvPr>
            <p:ph type="title"/>
          </p:nvPr>
        </p:nvSpPr>
        <p:spPr/>
        <p:txBody>
          <a:bodyPr/>
          <a:lstStyle/>
          <a:p>
            <a:r>
              <a:rPr lang="en-US"/>
              <a:t>Server Side Programming</a:t>
            </a:r>
          </a:p>
        </p:txBody>
      </p:sp>
      <p:sp>
        <p:nvSpPr>
          <p:cNvPr id="18439" name="Rectangle 7"/>
          <p:cNvSpPr>
            <a:spLocks noGrp="1" noChangeArrowheads="1"/>
          </p:cNvSpPr>
          <p:nvPr>
            <p:ph type="body" idx="1"/>
          </p:nvPr>
        </p:nvSpPr>
        <p:spPr>
          <a:xfrm>
            <a:off x="381000" y="1417638"/>
            <a:ext cx="8410575" cy="2393950"/>
          </a:xfrm>
        </p:spPr>
        <p:txBody>
          <a:bodyPr/>
          <a:lstStyle/>
          <a:p>
            <a:r>
              <a:rPr lang="en-US"/>
              <a:t>Recommended approach: </a:t>
            </a:r>
            <a:br>
              <a:rPr lang="en-US"/>
            </a:br>
            <a:r>
              <a:rPr lang="en-US"/>
              <a:t>Using WinFX to navigate the file format</a:t>
            </a:r>
          </a:p>
          <a:p>
            <a:pPr lvl="1"/>
            <a:r>
              <a:rPr lang="en-US"/>
              <a:t>Adding a part is as simple as adding a </a:t>
            </a:r>
            <a:br>
              <a:rPr lang="en-US"/>
            </a:br>
            <a:r>
              <a:rPr lang="en-US"/>
              <a:t>single relationship</a:t>
            </a:r>
          </a:p>
          <a:p>
            <a:pPr lvl="1"/>
            <a:r>
              <a:rPr lang="en-US"/>
              <a:t>Finding an existing part is done by namespace </a:t>
            </a:r>
            <a:br>
              <a:rPr lang="en-US"/>
            </a:br>
            <a:r>
              <a:rPr lang="en-US"/>
              <a:t>or GUID matching</a:t>
            </a: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8" name="Rectangle 337927"/>
          <p:cNvSpPr>
            <a:spLocks noChangeArrowheads="1"/>
          </p:cNvSpPr>
          <p:nvPr/>
        </p:nvSpPr>
        <p:spPr bwMode="auto">
          <a:xfrm>
            <a:off x="0" y="3195638"/>
            <a:ext cx="1082675" cy="2628900"/>
          </a:xfrm>
          <a:prstGeom prst="rect">
            <a:avLst/>
          </a:prstGeom>
          <a:gradFill rotWithShape="0">
            <a:gsLst>
              <a:gs pos="0">
                <a:schemeClr val="tx1">
                  <a:alpha val="50000"/>
                </a:schemeClr>
              </a:gs>
              <a:gs pos="100000">
                <a:srgbClr val="929292">
                  <a:alpha val="0"/>
                </a:srgbClr>
              </a:gs>
            </a:gsLst>
            <a:path path="rect">
              <a:fillToRect t="100000" r="10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lnSpc>
                <a:spcPct val="100000"/>
              </a:lnSpc>
              <a:spcBef>
                <a:spcPct val="0"/>
              </a:spcBef>
            </a:pPr>
            <a:endParaRPr lang="en-US" sz="1800">
              <a:solidFill>
                <a:srgbClr val="000000"/>
              </a:solidFill>
              <a:effectLst/>
              <a:latin typeface="Arial" charset="0"/>
            </a:endParaRPr>
          </a:p>
        </p:txBody>
      </p:sp>
      <p:pic>
        <p:nvPicPr>
          <p:cNvPr id="19458" name="Rectangle 1945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208338"/>
            <a:ext cx="9144000" cy="260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23" name="Shape 337922"/>
          <p:cNvSpPr>
            <a:spLocks noGrp="1" noChangeArrowheads="1"/>
          </p:cNvSpPr>
          <p:nvPr>
            <p:ph type="subTitle" idx="4294967295"/>
          </p:nvPr>
        </p:nvSpPr>
        <p:spPr bwMode="auto">
          <a:xfrm>
            <a:off x="852488" y="4425950"/>
            <a:ext cx="7386637" cy="1244600"/>
          </a:xfrm>
          <a:noFill/>
          <a:ln/>
        </p:spPr>
        <p:txBody>
          <a:bodyPr/>
          <a:lstStyle/>
          <a:p>
            <a:pPr marL="0" indent="0">
              <a:spcBef>
                <a:spcPct val="0"/>
              </a:spcBef>
              <a:buFont typeface="Wingdings 2" pitchFamily="18" charset="2"/>
              <a:buNone/>
            </a:pPr>
            <a:r>
              <a:rPr lang="en-US"/>
              <a:t>Tristan Davis</a:t>
            </a:r>
            <a:br>
              <a:rPr lang="en-US"/>
            </a:br>
            <a:r>
              <a:rPr lang="en-US"/>
              <a:t>Program Manager</a:t>
            </a:r>
          </a:p>
          <a:p>
            <a:pPr marL="0" indent="0">
              <a:spcBef>
                <a:spcPct val="0"/>
              </a:spcBef>
              <a:buFont typeface="Wingdings 2" pitchFamily="18" charset="2"/>
              <a:buNone/>
            </a:pPr>
            <a:r>
              <a:rPr lang="en-US"/>
              <a:t>Microsoft Word</a:t>
            </a:r>
          </a:p>
        </p:txBody>
      </p:sp>
      <p:pic>
        <p:nvPicPr>
          <p:cNvPr id="19460" name="Rectangle 19459"/>
          <p:cNvPicPr>
            <a:picLocks noChangeAspect="1" noChangeArrowheads="1"/>
          </p:cNvPicPr>
          <p:nvPr/>
        </p:nvPicPr>
        <p:blipFill>
          <a:blip r:embed="rId4">
            <a:extLst>
              <a:ext uri="{28A0092B-C50C-407E-A947-70E740481C1C}">
                <a14:useLocalDpi xmlns:a14="http://schemas.microsoft.com/office/drawing/2010/main" val="0"/>
              </a:ext>
            </a:extLst>
          </a:blip>
          <a:srcRect t="25694" r="50278" b="50139"/>
          <a:stretch>
            <a:fillRect/>
          </a:stretch>
        </p:blipFill>
        <p:spPr bwMode="invGray">
          <a:xfrm>
            <a:off x="0" y="1762125"/>
            <a:ext cx="454660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22" name="Shape 337921"/>
          <p:cNvSpPr>
            <a:spLocks noGrp="1" noChangeArrowheads="1"/>
          </p:cNvSpPr>
          <p:nvPr>
            <p:ph type="ctrTitle" idx="4294967295"/>
          </p:nvPr>
        </p:nvSpPr>
        <p:spPr>
          <a:xfrm>
            <a:off x="822325" y="3341688"/>
            <a:ext cx="7386638" cy="1190625"/>
          </a:xfrm>
          <a:noFill/>
          <a:ln/>
          <a:effectLst>
            <a:outerShdw dist="17961" dir="2700000" algn="ctr" rotWithShape="0">
              <a:schemeClr val="bg2">
                <a:alpha val="74001"/>
              </a:schemeClr>
            </a:outerShdw>
          </a:effectLst>
        </p:spPr>
        <p:txBody>
          <a:bodyPr/>
          <a:lstStyle/>
          <a:p>
            <a:r>
              <a:rPr lang="en-US">
                <a:solidFill>
                  <a:schemeClr val="accent1"/>
                </a:solidFill>
              </a:rPr>
              <a:t>Using Custom XML Data on </a:t>
            </a:r>
            <a:br>
              <a:rPr lang="en-US">
                <a:solidFill>
                  <a:schemeClr val="accent1"/>
                </a:solidFill>
              </a:rPr>
            </a:br>
            <a:r>
              <a:rPr lang="en-US">
                <a:solidFill>
                  <a:schemeClr val="accent1"/>
                </a:solidFill>
              </a:rPr>
              <a:t>the Server</a:t>
            </a:r>
            <a:endParaRPr lang="en-US">
              <a:solidFill>
                <a:schemeClr val="tx2"/>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7922"/>
                                        </p:tgtEl>
                                        <p:attrNameLst>
                                          <p:attrName>style.visibility</p:attrName>
                                        </p:attrNameLst>
                                      </p:cBhvr>
                                      <p:to>
                                        <p:strVal val="visible"/>
                                      </p:to>
                                    </p:set>
                                    <p:animEffect transition="in" filter="fade">
                                      <p:cBhvr>
                                        <p:cTn id="7" dur="1000"/>
                                        <p:tgtEl>
                                          <p:spTgt spid="3379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7923">
                                            <p:txEl>
                                              <p:pRg st="0" end="0"/>
                                            </p:txEl>
                                          </p:spTgt>
                                        </p:tgtEl>
                                        <p:attrNameLst>
                                          <p:attrName>style.visibility</p:attrName>
                                        </p:attrNameLst>
                                      </p:cBhvr>
                                      <p:to>
                                        <p:strVal val="visible"/>
                                      </p:to>
                                    </p:set>
                                    <p:animEffect transition="in" filter="fade">
                                      <p:cBhvr>
                                        <p:cTn id="10" dur="1000"/>
                                        <p:tgtEl>
                                          <p:spTgt spid="33792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7923">
                                            <p:txEl>
                                              <p:pRg st="1" end="1"/>
                                            </p:txEl>
                                          </p:spTgt>
                                        </p:tgtEl>
                                        <p:attrNameLst>
                                          <p:attrName>style.visibility</p:attrName>
                                        </p:attrNameLst>
                                      </p:cBhvr>
                                      <p:to>
                                        <p:strVal val="visible"/>
                                      </p:to>
                                    </p:set>
                                    <p:animEffect transition="in" filter="fade">
                                      <p:cBhvr>
                                        <p:cTn id="13" dur="1000"/>
                                        <p:tgtEl>
                                          <p:spTgt spid="3379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23" grpId="0" build="p"/>
      <p:bldP spid="3379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4"/>
          <p:cNvSpPr>
            <a:spLocks noGrp="1" noChangeArrowheads="1"/>
          </p:cNvSpPr>
          <p:nvPr>
            <p:ph type="title"/>
          </p:nvPr>
        </p:nvSpPr>
        <p:spPr/>
        <p:txBody>
          <a:bodyPr/>
          <a:lstStyle/>
          <a:p>
            <a:r>
              <a:rPr lang="en-US"/>
              <a:t>Related Areas In VSTO V3</a:t>
            </a:r>
          </a:p>
        </p:txBody>
      </p:sp>
      <p:sp>
        <p:nvSpPr>
          <p:cNvPr id="20485" name="Rectangle 5"/>
          <p:cNvSpPr>
            <a:spLocks noGrp="1" noChangeArrowheads="1"/>
          </p:cNvSpPr>
          <p:nvPr>
            <p:ph type="body" idx="1"/>
          </p:nvPr>
        </p:nvSpPr>
        <p:spPr>
          <a:xfrm>
            <a:off x="381000" y="1417638"/>
            <a:ext cx="8410575" cy="3092450"/>
          </a:xfrm>
        </p:spPr>
        <p:txBody>
          <a:bodyPr/>
          <a:lstStyle/>
          <a:p>
            <a:r>
              <a:rPr lang="en-US"/>
              <a:t>Document control support in the Microsoft Visual Studio designer</a:t>
            </a:r>
          </a:p>
          <a:p>
            <a:pPr lvl="1"/>
            <a:r>
              <a:rPr lang="en-US"/>
              <a:t>Integration with .NET data binding</a:t>
            </a:r>
          </a:p>
          <a:p>
            <a:r>
              <a:rPr lang="en-US"/>
              <a:t>.NET programming model for the XML data store for document manipulation on client/server</a:t>
            </a:r>
          </a:p>
          <a:p>
            <a:r>
              <a:rPr lang="en-US"/>
              <a:t>Leveraging the XML data store / new file format for VSTO solution storage</a:t>
            </a:r>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4"/>
          <p:cNvSpPr>
            <a:spLocks noGrp="1" noChangeArrowheads="1"/>
          </p:cNvSpPr>
          <p:nvPr>
            <p:ph type="title"/>
          </p:nvPr>
        </p:nvSpPr>
        <p:spPr/>
        <p:txBody>
          <a:bodyPr/>
          <a:lstStyle/>
          <a:p>
            <a:r>
              <a:rPr lang="en-US"/>
              <a:t>Conclusion</a:t>
            </a:r>
          </a:p>
        </p:txBody>
      </p:sp>
      <p:sp>
        <p:nvSpPr>
          <p:cNvPr id="21509" name="Rectangle 5"/>
          <p:cNvSpPr>
            <a:spLocks noGrp="1" noChangeArrowheads="1"/>
          </p:cNvSpPr>
          <p:nvPr>
            <p:ph type="body" idx="1"/>
          </p:nvPr>
        </p:nvSpPr>
        <p:spPr>
          <a:xfrm>
            <a:off x="381000" y="1417638"/>
            <a:ext cx="8410575" cy="3675062"/>
          </a:xfrm>
        </p:spPr>
        <p:txBody>
          <a:bodyPr/>
          <a:lstStyle/>
          <a:p>
            <a:r>
              <a:rPr lang="en-US"/>
              <a:t>Two main themes to Word 2007 for </a:t>
            </a:r>
            <a:br>
              <a:rPr lang="en-US"/>
            </a:br>
            <a:r>
              <a:rPr lang="en-US"/>
              <a:t>solution creation</a:t>
            </a:r>
          </a:p>
          <a:p>
            <a:pPr lvl="1"/>
            <a:r>
              <a:rPr lang="en-US"/>
              <a:t>Make structured document more robust by </a:t>
            </a:r>
            <a:br>
              <a:rPr lang="en-US"/>
            </a:br>
            <a:r>
              <a:rPr lang="en-US"/>
              <a:t>providing controls and content groups</a:t>
            </a:r>
          </a:p>
          <a:p>
            <a:pPr lvl="1"/>
            <a:r>
              <a:rPr lang="en-US"/>
              <a:t>Provide true data/view separation by providing </a:t>
            </a:r>
            <a:br>
              <a:rPr lang="en-US"/>
            </a:br>
            <a:r>
              <a:rPr lang="en-US"/>
              <a:t>custom XML data store</a:t>
            </a:r>
          </a:p>
          <a:p>
            <a:r>
              <a:rPr lang="en-US"/>
              <a:t>Result: you have to write less code and your solutions are more reliable with Word as the editing environment</a:t>
            </a: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106" name="Shape 431105"/>
          <p:cNvSpPr>
            <a:spLocks noGrp="1" noChangeArrowheads="1"/>
          </p:cNvSpPr>
          <p:nvPr>
            <p:ph type="ctrTitle" idx="4294967295"/>
          </p:nvPr>
        </p:nvSpPr>
        <p:spPr>
          <a:xfrm>
            <a:off x="868363" y="968375"/>
            <a:ext cx="6473825" cy="3276600"/>
          </a:xfrm>
          <a:noFill/>
          <a:ln/>
          <a:effectLst>
            <a:outerShdw dist="17961" dir="2700000" algn="ctr" rotWithShape="0">
              <a:schemeClr val="bg2">
                <a:alpha val="74001"/>
              </a:schemeClr>
            </a:outerShdw>
          </a:effectLst>
        </p:spPr>
        <p:txBody>
          <a:bodyPr anchor="ctr"/>
          <a:lstStyle/>
          <a:p>
            <a:r>
              <a:rPr lang="en-US" sz="3200">
                <a:solidFill>
                  <a:schemeClr val="tx1"/>
                </a:solidFill>
              </a:rPr>
              <a:t>OFC335</a:t>
            </a:r>
            <a:r>
              <a:rPr lang="en-US" sz="2800">
                <a:solidFill>
                  <a:schemeClr val="tx1"/>
                </a:solidFill>
              </a:rPr>
              <a:t/>
            </a:r>
            <a:br>
              <a:rPr lang="en-US" sz="2800">
                <a:solidFill>
                  <a:schemeClr val="tx1"/>
                </a:solidFill>
              </a:rPr>
            </a:br>
            <a:r>
              <a:rPr lang="en-US">
                <a:solidFill>
                  <a:schemeClr val="accent1"/>
                </a:solidFill>
              </a:rPr>
              <a:t>Microsoft Office Word 2007 XML Programmability: </a:t>
            </a:r>
            <a:br>
              <a:rPr lang="en-US">
                <a:solidFill>
                  <a:schemeClr val="accent1"/>
                </a:solidFill>
              </a:rPr>
            </a:br>
            <a:r>
              <a:rPr lang="en-US">
                <a:solidFill>
                  <a:schemeClr val="accent1"/>
                </a:solidFill>
              </a:rPr>
              <a:t>True Data/View Separation and Rich Eventing for Custom XML</a:t>
            </a:r>
          </a:p>
        </p:txBody>
      </p:sp>
      <p:sp>
        <p:nvSpPr>
          <p:cNvPr id="431107" name="Shape 431106"/>
          <p:cNvSpPr>
            <a:spLocks noGrp="1" noChangeArrowheads="1"/>
          </p:cNvSpPr>
          <p:nvPr>
            <p:ph type="subTitle" idx="4294967295"/>
          </p:nvPr>
        </p:nvSpPr>
        <p:spPr bwMode="auto">
          <a:xfrm>
            <a:off x="868363" y="4427538"/>
            <a:ext cx="8077200" cy="1244600"/>
          </a:xfrm>
          <a:noFill/>
          <a:ln/>
        </p:spPr>
        <p:txBody>
          <a:bodyPr/>
          <a:lstStyle/>
          <a:p>
            <a:pPr marL="0" indent="0">
              <a:spcBef>
                <a:spcPct val="0"/>
              </a:spcBef>
              <a:buFont typeface="Wingdings 2" pitchFamily="18" charset="2"/>
              <a:buNone/>
            </a:pPr>
            <a:r>
              <a:rPr lang="en-US"/>
              <a:t>Tristan Davis</a:t>
            </a:r>
          </a:p>
          <a:p>
            <a:pPr marL="0" indent="0">
              <a:spcBef>
                <a:spcPct val="0"/>
              </a:spcBef>
              <a:buFont typeface="Wingdings 2" pitchFamily="18" charset="2"/>
              <a:buNone/>
            </a:pPr>
            <a:r>
              <a:rPr lang="en-US"/>
              <a:t>Program Manager</a:t>
            </a:r>
          </a:p>
          <a:p>
            <a:pPr marL="0" indent="0">
              <a:spcBef>
                <a:spcPct val="0"/>
              </a:spcBef>
              <a:buFont typeface="Wingdings 2" pitchFamily="18" charset="2"/>
              <a:buNone/>
            </a:pPr>
            <a:r>
              <a:rPr lang="en-US"/>
              <a:t>Microsoft Corporation</a:t>
            </a: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4"/>
          <p:cNvSpPr>
            <a:spLocks noGrp="1" noChangeArrowheads="1"/>
          </p:cNvSpPr>
          <p:nvPr>
            <p:ph type="title"/>
          </p:nvPr>
        </p:nvSpPr>
        <p:spPr/>
        <p:txBody>
          <a:bodyPr/>
          <a:lstStyle/>
          <a:p>
            <a:r>
              <a:rPr lang="en-US"/>
              <a:t>Key Takeaways</a:t>
            </a:r>
          </a:p>
        </p:txBody>
      </p:sp>
      <p:sp>
        <p:nvSpPr>
          <p:cNvPr id="22533" name="Rectangle 5"/>
          <p:cNvSpPr>
            <a:spLocks noGrp="1" noChangeArrowheads="1"/>
          </p:cNvSpPr>
          <p:nvPr>
            <p:ph type="body" idx="1"/>
          </p:nvPr>
        </p:nvSpPr>
        <p:spPr>
          <a:xfrm>
            <a:off x="381000" y="1417638"/>
            <a:ext cx="8410575" cy="3476625"/>
          </a:xfrm>
        </p:spPr>
        <p:txBody>
          <a:bodyPr/>
          <a:lstStyle/>
          <a:p>
            <a:r>
              <a:rPr lang="en-US"/>
              <a:t>Word 2007 allows for more granular control </a:t>
            </a:r>
            <a:br>
              <a:rPr lang="en-US"/>
            </a:br>
            <a:r>
              <a:rPr lang="en-US"/>
              <a:t>over structured data via content controls</a:t>
            </a:r>
          </a:p>
          <a:p>
            <a:pPr lvl="1"/>
            <a:r>
              <a:rPr lang="en-US"/>
              <a:t>Specialized UI, Content restrictions, locking, etc.</a:t>
            </a:r>
          </a:p>
          <a:p>
            <a:r>
              <a:rPr lang="en-US"/>
              <a:t>Word 2007 allows for separation of data and presentation via the Office XML data store</a:t>
            </a:r>
          </a:p>
          <a:p>
            <a:r>
              <a:rPr lang="en-US"/>
              <a:t>Word 2007 allows for automatic two-way synchronization between data and view via </a:t>
            </a:r>
            <a:br>
              <a:rPr lang="en-US"/>
            </a:br>
            <a:r>
              <a:rPr lang="en-US"/>
              <a:t>XML mapping</a:t>
            </a: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826" name="Shape 461825"/>
          <p:cNvSpPr>
            <a:spLocks noGrp="1" noChangeArrowheads="1"/>
          </p:cNvSpPr>
          <p:nvPr>
            <p:ph type="title" idx="4294967295"/>
          </p:nvPr>
        </p:nvSpPr>
        <p:spPr>
          <a:noFill/>
          <a:ln/>
        </p:spPr>
        <p:txBody>
          <a:bodyPr/>
          <a:lstStyle/>
          <a:p>
            <a:r>
              <a:rPr lang="en-US"/>
              <a:t>Resources</a:t>
            </a:r>
          </a:p>
        </p:txBody>
      </p:sp>
      <p:graphicFrame>
        <p:nvGraphicFramePr>
          <p:cNvPr id="23569" name="Group 17"/>
          <p:cNvGraphicFramePr>
            <a:graphicFrameLocks noGrp="1"/>
          </p:cNvGraphicFramePr>
          <p:nvPr/>
        </p:nvGraphicFramePr>
        <p:xfrm>
          <a:off x="482600" y="1000125"/>
          <a:ext cx="7221538" cy="5677281"/>
        </p:xfrm>
        <a:graphic>
          <a:graphicData uri="http://schemas.openxmlformats.org/drawingml/2006/table">
            <a:tbl>
              <a:tblPr/>
              <a:tblGrid>
                <a:gridCol w="7221538"/>
              </a:tblGrid>
              <a:tr h="885825">
                <a:tc>
                  <a:txBody>
                    <a:bodyPr/>
                    <a:lstStyle/>
                    <a:p>
                      <a:pPr marL="0" marR="0" lvl="0" indent="0" algn="l" defTabSz="914400" rtl="0" eaLnBrk="1" fontAlgn="base" latinLnBrk="0" hangingPunct="1">
                        <a:lnSpc>
                          <a:spcPct val="90000"/>
                        </a:lnSpc>
                        <a:spcBef>
                          <a:spcPct val="30000"/>
                        </a:spcBef>
                        <a:spcAft>
                          <a:spcPct val="0"/>
                        </a:spcAft>
                        <a:buClr>
                          <a:schemeClr val="tx2"/>
                        </a:buClr>
                        <a:buSzPct val="85000"/>
                        <a:buFont typeface="Wingdings 2" pitchFamily="18" charset="2"/>
                        <a:buNone/>
                        <a:tabLst/>
                      </a:pPr>
                      <a:r>
                        <a:rPr kumimoji="0" lang="en-US" sz="1800" b="1" i="0" u="none" strike="noStrike" cap="none" normalizeH="0" baseline="0" smtClean="0">
                          <a:ln>
                            <a:noFill/>
                          </a:ln>
                          <a:solidFill>
                            <a:schemeClr val="tx1"/>
                          </a:solidFill>
                          <a:effectLst/>
                          <a:latin typeface="Segoe Semibold" pitchFamily="34" charset="0"/>
                          <a:cs typeface="Arial" charset="0"/>
                        </a:rPr>
                        <a:t>Technical Chats and Webcasts</a:t>
                      </a:r>
                    </a:p>
                    <a:p>
                      <a:pPr marL="0" marR="0" lvl="0" indent="0" algn="l" defTabSz="914400" rtl="0" eaLnBrk="1" fontAlgn="base" latinLnBrk="0" hangingPunct="1">
                        <a:lnSpc>
                          <a:spcPct val="90000"/>
                        </a:lnSpc>
                        <a:spcBef>
                          <a:spcPct val="30000"/>
                        </a:spcBef>
                        <a:spcAft>
                          <a:spcPct val="0"/>
                        </a:spcAft>
                        <a:buClr>
                          <a:schemeClr val="tx2"/>
                        </a:buClr>
                        <a:buSzPct val="85000"/>
                        <a:buFont typeface="Wingdings 2" pitchFamily="18" charset="2"/>
                        <a:buNone/>
                        <a:tabLst/>
                      </a:pPr>
                      <a:r>
                        <a:rPr kumimoji="0" lang="en-US" sz="1400" b="1" i="0" u="none" strike="noStrike" cap="none" normalizeH="0" baseline="0" smtClean="0">
                          <a:ln>
                            <a:noFill/>
                          </a:ln>
                          <a:solidFill>
                            <a:srgbClr val="66FFCC"/>
                          </a:solidFill>
                          <a:effectLst/>
                          <a:latin typeface="Segoe Semibold" pitchFamily="34" charset="0"/>
                          <a:cs typeface="Arial" charset="0"/>
                          <a:hlinkClick r:id="rId3"/>
                        </a:rPr>
                        <a:t>http://www.microsoft.com/communities/chats/default.mspx</a:t>
                      </a:r>
                      <a:r>
                        <a:rPr kumimoji="0" lang="en-US" sz="1400" b="1" i="0" u="none" strike="noStrike" cap="none" normalizeH="0" baseline="0" smtClean="0">
                          <a:ln>
                            <a:noFill/>
                          </a:ln>
                          <a:solidFill>
                            <a:srgbClr val="66FFCC"/>
                          </a:solidFill>
                          <a:effectLst/>
                          <a:latin typeface="Segoe Semibold" pitchFamily="34" charset="0"/>
                          <a:cs typeface="Arial" charset="0"/>
                        </a:rPr>
                        <a:t> </a:t>
                      </a:r>
                    </a:p>
                    <a:p>
                      <a:pPr marL="0" marR="0" lvl="0" indent="0" algn="l" defTabSz="914400" rtl="0" eaLnBrk="1" fontAlgn="base" latinLnBrk="0" hangingPunct="1">
                        <a:lnSpc>
                          <a:spcPct val="90000"/>
                        </a:lnSpc>
                        <a:spcBef>
                          <a:spcPct val="30000"/>
                        </a:spcBef>
                        <a:spcAft>
                          <a:spcPct val="0"/>
                        </a:spcAft>
                        <a:buClr>
                          <a:schemeClr val="tx2"/>
                        </a:buClr>
                        <a:buSzPct val="85000"/>
                        <a:buFont typeface="Wingdings 2" pitchFamily="18" charset="2"/>
                        <a:buNone/>
                        <a:tabLst/>
                      </a:pPr>
                      <a:r>
                        <a:rPr kumimoji="0" lang="en-US" sz="1400" b="1" i="0" u="none" strike="noStrike" cap="none" normalizeH="0" baseline="0" smtClean="0">
                          <a:ln>
                            <a:noFill/>
                          </a:ln>
                          <a:solidFill>
                            <a:srgbClr val="66FFCC"/>
                          </a:solidFill>
                          <a:effectLst/>
                          <a:latin typeface="Segoe Semibold" pitchFamily="34" charset="0"/>
                          <a:cs typeface="Arial" charset="0"/>
                          <a:hlinkClick r:id="rId4"/>
                        </a:rPr>
                        <a:t>http://www.microsoft.com/usa/webcasts/default.asp</a:t>
                      </a:r>
                      <a:endParaRPr kumimoji="0" lang="en-US" sz="1400" b="1" i="0" u="none" strike="noStrike" cap="none" normalizeH="0" baseline="0" smtClean="0">
                        <a:ln>
                          <a:noFill/>
                        </a:ln>
                        <a:solidFill>
                          <a:srgbClr val="66FFCC"/>
                        </a:solidFill>
                        <a:effectLst/>
                        <a:latin typeface="Segoe Semibold" pitchFamily="34" charset="0"/>
                        <a:cs typeface="Arial" charset="0"/>
                      </a:endParaRPr>
                    </a:p>
                  </a:txBody>
                  <a:tcPr marL="182880" horzOverflow="overflow">
                    <a:lnL>
                      <a:noFill/>
                    </a:lnL>
                    <a:lnR>
                      <a:noFill/>
                    </a:lnR>
                    <a:lnT>
                      <a:noFill/>
                    </a:lnT>
                    <a:lnB>
                      <a:noFill/>
                    </a:lnB>
                    <a:lnTlToBr>
                      <a:noFill/>
                    </a:lnTlToBr>
                    <a:lnBlToTr>
                      <a:noFill/>
                    </a:lnBlToTr>
                    <a:gradFill rotWithShape="1">
                      <a:gsLst>
                        <a:gs pos="0">
                          <a:srgbClr val="000000">
                            <a:alpha val="10001"/>
                          </a:srgbClr>
                        </a:gs>
                        <a:gs pos="100000">
                          <a:srgbClr val="000000">
                            <a:alpha val="10001"/>
                          </a:srgbClr>
                        </a:gs>
                      </a:gsLst>
                      <a:lin ang="5400000" scaled="1"/>
                    </a:gradFill>
                  </a:tcPr>
                </a:tc>
              </a:tr>
              <a:tr h="0">
                <a:tc>
                  <a:txBody>
                    <a:bodyPr/>
                    <a:lstStyle/>
                    <a:p>
                      <a:pPr marL="0" marR="0" lvl="0" indent="0" algn="l" defTabSz="914400" rtl="0" eaLnBrk="1" fontAlgn="base" latinLnBrk="0" hangingPunct="1">
                        <a:lnSpc>
                          <a:spcPct val="90000"/>
                        </a:lnSpc>
                        <a:spcBef>
                          <a:spcPct val="30000"/>
                        </a:spcBef>
                        <a:spcAft>
                          <a:spcPct val="0"/>
                        </a:spcAft>
                        <a:buClr>
                          <a:schemeClr val="tx2"/>
                        </a:buClr>
                        <a:buSzPct val="85000"/>
                        <a:buFont typeface="Wingdings 2" pitchFamily="18" charset="2"/>
                        <a:buNone/>
                        <a:tabLst/>
                      </a:pPr>
                      <a:endParaRPr kumimoji="0" lang="en-US" sz="200" b="0" i="0" u="none" strike="noStrike" cap="none" normalizeH="0" baseline="0" smtClean="0">
                        <a:ln>
                          <a:noFill/>
                        </a:ln>
                        <a:solidFill>
                          <a:schemeClr val="tx1"/>
                        </a:solidFill>
                        <a:effectLst>
                          <a:outerShdw blurRad="38100" dist="38100" dir="2700000" algn="tl">
                            <a:srgbClr val="000000"/>
                          </a:outerShdw>
                        </a:effectLst>
                        <a:latin typeface="Segoe" pitchFamily="34" charset="0"/>
                        <a:cs typeface="Arial" charset="0"/>
                      </a:endParaRPr>
                    </a:p>
                  </a:txBody>
                  <a:tcPr marL="182880" horzOverflow="overflow">
                    <a:lnL>
                      <a:noFill/>
                    </a:lnL>
                    <a:lnR>
                      <a:noFill/>
                    </a:lnR>
                    <a:lnT>
                      <a:noFill/>
                    </a:lnT>
                    <a:lnB>
                      <a:noFill/>
                    </a:lnB>
                    <a:lnTlToBr>
                      <a:noFill/>
                    </a:lnTlToBr>
                    <a:lnBlToTr>
                      <a:noFill/>
                    </a:lnBlToTr>
                    <a:gradFill rotWithShape="1">
                      <a:gsLst>
                        <a:gs pos="0">
                          <a:srgbClr val="000000">
                            <a:alpha val="20000"/>
                          </a:srgbClr>
                        </a:gs>
                        <a:gs pos="100000">
                          <a:srgbClr val="000000">
                            <a:alpha val="20000"/>
                          </a:srgbClr>
                        </a:gs>
                      </a:gsLst>
                      <a:lin ang="5400000" scaled="1"/>
                    </a:gradFill>
                  </a:tcPr>
                </a:tc>
              </a:tr>
              <a:tr h="0">
                <a:tc>
                  <a:txBody>
                    <a:bodyPr/>
                    <a:lstStyle/>
                    <a:p>
                      <a:pPr marL="0" marR="0" lvl="0" indent="0" algn="l" defTabSz="914400" rtl="0" eaLnBrk="1" fontAlgn="base" latinLnBrk="0" hangingPunct="1">
                        <a:lnSpc>
                          <a:spcPct val="90000"/>
                        </a:lnSpc>
                        <a:spcBef>
                          <a:spcPct val="30000"/>
                        </a:spcBef>
                        <a:spcAft>
                          <a:spcPct val="0"/>
                        </a:spcAft>
                        <a:buClr>
                          <a:schemeClr val="tx2"/>
                        </a:buClr>
                        <a:buSzPct val="85000"/>
                        <a:buFont typeface="Wingdings 2" pitchFamily="18" charset="2"/>
                        <a:buNone/>
                        <a:tabLst/>
                      </a:pPr>
                      <a:r>
                        <a:rPr kumimoji="0" lang="en-US" sz="1800" b="1" i="0" u="none" strike="noStrike" cap="none" normalizeH="0" baseline="0" smtClean="0">
                          <a:ln>
                            <a:noFill/>
                          </a:ln>
                          <a:solidFill>
                            <a:schemeClr val="tx1"/>
                          </a:solidFill>
                          <a:effectLst/>
                          <a:latin typeface="Segoe Semibold" pitchFamily="34" charset="0"/>
                          <a:cs typeface="Arial" charset="0"/>
                        </a:rPr>
                        <a:t>Microsoft Learning and Certification</a:t>
                      </a:r>
                    </a:p>
                    <a:p>
                      <a:pPr marL="0" marR="0" lvl="0" indent="0" algn="l" defTabSz="914400" rtl="0" eaLnBrk="1" fontAlgn="base" latinLnBrk="0" hangingPunct="1">
                        <a:lnSpc>
                          <a:spcPct val="90000"/>
                        </a:lnSpc>
                        <a:spcBef>
                          <a:spcPct val="30000"/>
                        </a:spcBef>
                        <a:spcAft>
                          <a:spcPct val="0"/>
                        </a:spcAft>
                        <a:buClr>
                          <a:schemeClr val="tx2"/>
                        </a:buClr>
                        <a:buSzPct val="85000"/>
                        <a:buFont typeface="Wingdings 2" pitchFamily="18" charset="2"/>
                        <a:buNone/>
                        <a:tabLst/>
                      </a:pPr>
                      <a:r>
                        <a:rPr kumimoji="0" lang="en-US" sz="1400" b="1" i="0" u="none" strike="noStrike" cap="none" normalizeH="0" baseline="0" smtClean="0">
                          <a:ln>
                            <a:noFill/>
                          </a:ln>
                          <a:solidFill>
                            <a:schemeClr val="accent1"/>
                          </a:solidFill>
                          <a:effectLst/>
                          <a:latin typeface="Segoe Semibold" pitchFamily="34" charset="0"/>
                          <a:cs typeface="Arial" charset="0"/>
                          <a:hlinkClick r:id="rId5"/>
                        </a:rPr>
                        <a:t>http://www.microsoft.com/learning/default.mspx</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Segoe Semibold" pitchFamily="34" charset="0"/>
                        <a:cs typeface="Arial" charset="0"/>
                      </a:endParaRPr>
                    </a:p>
                  </a:txBody>
                  <a:tcPr marL="182880" horzOverflow="overflow">
                    <a:lnL>
                      <a:noFill/>
                    </a:lnL>
                    <a:lnR>
                      <a:noFill/>
                    </a:lnR>
                    <a:lnT>
                      <a:noFill/>
                    </a:lnT>
                    <a:lnB>
                      <a:noFill/>
                    </a:lnB>
                    <a:lnTlToBr>
                      <a:noFill/>
                    </a:lnTlToBr>
                    <a:lnBlToTr>
                      <a:noFill/>
                    </a:lnBlToTr>
                    <a:gradFill rotWithShape="1">
                      <a:gsLst>
                        <a:gs pos="0">
                          <a:srgbClr val="000000">
                            <a:alpha val="10001"/>
                          </a:srgbClr>
                        </a:gs>
                        <a:gs pos="100000">
                          <a:srgbClr val="000000">
                            <a:alpha val="10001"/>
                          </a:srgbClr>
                        </a:gs>
                      </a:gsLst>
                      <a:lin ang="5400000" scaled="1"/>
                    </a:gradFill>
                  </a:tcPr>
                </a:tc>
              </a:tr>
              <a:tr h="0">
                <a:tc>
                  <a:txBody>
                    <a:bodyPr/>
                    <a:lstStyle/>
                    <a:p>
                      <a:pPr marL="0" marR="0" lvl="0" indent="0" algn="l" defTabSz="914400" rtl="0" eaLnBrk="1" fontAlgn="base" latinLnBrk="0" hangingPunct="1">
                        <a:lnSpc>
                          <a:spcPct val="90000"/>
                        </a:lnSpc>
                        <a:spcBef>
                          <a:spcPct val="30000"/>
                        </a:spcBef>
                        <a:spcAft>
                          <a:spcPct val="0"/>
                        </a:spcAft>
                        <a:buClr>
                          <a:schemeClr val="tx2"/>
                        </a:buClr>
                        <a:buSzPct val="85000"/>
                        <a:buFont typeface="Wingdings 2" pitchFamily="18" charset="2"/>
                        <a:buNone/>
                        <a:tabLst/>
                      </a:pPr>
                      <a:endParaRPr kumimoji="0" lang="en-US" sz="200" b="0" i="0" u="none" strike="noStrike" cap="none" normalizeH="0" baseline="0" smtClean="0">
                        <a:ln>
                          <a:noFill/>
                        </a:ln>
                        <a:solidFill>
                          <a:schemeClr val="tx1"/>
                        </a:solidFill>
                        <a:effectLst>
                          <a:outerShdw blurRad="38100" dist="38100" dir="2700000" algn="tl">
                            <a:srgbClr val="000000"/>
                          </a:outerShdw>
                        </a:effectLst>
                        <a:latin typeface="Segoe" pitchFamily="34" charset="0"/>
                        <a:cs typeface="Arial" charset="0"/>
                      </a:endParaRPr>
                    </a:p>
                  </a:txBody>
                  <a:tcPr marL="182880" horzOverflow="overflow">
                    <a:lnL>
                      <a:noFill/>
                    </a:lnL>
                    <a:lnR>
                      <a:noFill/>
                    </a:lnR>
                    <a:lnT>
                      <a:noFill/>
                    </a:lnT>
                    <a:lnB>
                      <a:noFill/>
                    </a:lnB>
                    <a:lnTlToBr>
                      <a:noFill/>
                    </a:lnTlToBr>
                    <a:lnBlToTr>
                      <a:noFill/>
                    </a:lnBlToTr>
                    <a:gradFill rotWithShape="1">
                      <a:gsLst>
                        <a:gs pos="0">
                          <a:srgbClr val="000000">
                            <a:alpha val="20000"/>
                          </a:srgbClr>
                        </a:gs>
                        <a:gs pos="100000">
                          <a:srgbClr val="000000">
                            <a:alpha val="20000"/>
                          </a:srgbClr>
                        </a:gs>
                      </a:gsLst>
                      <a:lin ang="5400000" scaled="1"/>
                    </a:gradFill>
                  </a:tcPr>
                </a:tc>
              </a:tr>
              <a:tr h="0">
                <a:tc>
                  <a:txBody>
                    <a:bodyPr/>
                    <a:lstStyle/>
                    <a:p>
                      <a:pPr marL="0" marR="0" lvl="0" indent="0" algn="l" defTabSz="914400" rtl="0" eaLnBrk="1" fontAlgn="base" latinLnBrk="0" hangingPunct="1">
                        <a:lnSpc>
                          <a:spcPct val="90000"/>
                        </a:lnSpc>
                        <a:spcBef>
                          <a:spcPct val="30000"/>
                        </a:spcBef>
                        <a:spcAft>
                          <a:spcPct val="0"/>
                        </a:spcAft>
                        <a:buClr>
                          <a:schemeClr val="tx2"/>
                        </a:buClr>
                        <a:buSzPct val="85000"/>
                        <a:buFont typeface="Wingdings 2" pitchFamily="18" charset="2"/>
                        <a:buNone/>
                        <a:tabLst/>
                      </a:pPr>
                      <a:r>
                        <a:rPr kumimoji="0" lang="en-US" sz="1800" b="1" i="0" u="none" strike="noStrike" cap="none" normalizeH="0" baseline="0" smtClean="0">
                          <a:ln>
                            <a:noFill/>
                          </a:ln>
                          <a:solidFill>
                            <a:schemeClr val="tx1"/>
                          </a:solidFill>
                          <a:effectLst/>
                          <a:latin typeface="Segoe Semibold" pitchFamily="34" charset="0"/>
                          <a:cs typeface="Arial" charset="0"/>
                        </a:rPr>
                        <a:t>MSDN &amp; TechNet </a:t>
                      </a:r>
                    </a:p>
                    <a:p>
                      <a:pPr marL="0" marR="0" lvl="0" indent="0" algn="l" defTabSz="914400" rtl="0" eaLnBrk="1" fontAlgn="base" latinLnBrk="0" hangingPunct="1">
                        <a:lnSpc>
                          <a:spcPct val="90000"/>
                        </a:lnSpc>
                        <a:spcBef>
                          <a:spcPct val="30000"/>
                        </a:spcBef>
                        <a:spcAft>
                          <a:spcPct val="0"/>
                        </a:spcAft>
                        <a:buClr>
                          <a:schemeClr val="tx2"/>
                        </a:buClr>
                        <a:buSzPct val="85000"/>
                        <a:buFont typeface="Wingdings 2" pitchFamily="18" charset="2"/>
                        <a:buNone/>
                        <a:tabLst/>
                      </a:pPr>
                      <a:r>
                        <a:rPr kumimoji="0" lang="en-US" sz="1400" b="1" i="0" u="none" strike="noStrike" cap="none" normalizeH="0" baseline="0" smtClean="0">
                          <a:ln>
                            <a:noFill/>
                          </a:ln>
                          <a:solidFill>
                            <a:schemeClr val="accent1"/>
                          </a:solidFill>
                          <a:effectLst/>
                          <a:latin typeface="Segoe Semibold" pitchFamily="34" charset="0"/>
                          <a:cs typeface="Arial" charset="0"/>
                          <a:hlinkClick r:id="rId6"/>
                        </a:rPr>
                        <a:t>http://microsoft.com/msdn</a:t>
                      </a:r>
                      <a:endParaRPr kumimoji="0" lang="en-US" sz="1400" b="1" i="0" u="none" strike="noStrike" cap="none" normalizeH="0" baseline="0" smtClean="0">
                        <a:ln>
                          <a:noFill/>
                        </a:ln>
                        <a:solidFill>
                          <a:schemeClr val="accent1"/>
                        </a:solidFill>
                        <a:effectLst/>
                        <a:latin typeface="Segoe Semibold" pitchFamily="34" charset="0"/>
                        <a:cs typeface="Arial" charset="0"/>
                      </a:endParaRPr>
                    </a:p>
                    <a:p>
                      <a:pPr marL="0" marR="0" lvl="0" indent="0" algn="l" defTabSz="914400" rtl="0" eaLnBrk="1" fontAlgn="base" latinLnBrk="0" hangingPunct="1">
                        <a:lnSpc>
                          <a:spcPct val="90000"/>
                        </a:lnSpc>
                        <a:spcBef>
                          <a:spcPct val="30000"/>
                        </a:spcBef>
                        <a:spcAft>
                          <a:spcPct val="0"/>
                        </a:spcAft>
                        <a:buClr>
                          <a:schemeClr val="tx2"/>
                        </a:buClr>
                        <a:buSzPct val="85000"/>
                        <a:buFont typeface="Wingdings 2" pitchFamily="18" charset="2"/>
                        <a:buNone/>
                        <a:tabLst/>
                      </a:pPr>
                      <a:r>
                        <a:rPr kumimoji="0" lang="en-US" sz="1400" b="1" i="0" u="none" strike="noStrike" cap="none" normalizeH="0" baseline="0" smtClean="0">
                          <a:ln>
                            <a:noFill/>
                          </a:ln>
                          <a:solidFill>
                            <a:schemeClr val="accent1"/>
                          </a:solidFill>
                          <a:effectLst/>
                          <a:latin typeface="Segoe Semibold" pitchFamily="34" charset="0"/>
                          <a:cs typeface="Arial" charset="0"/>
                          <a:hlinkClick r:id="rId7"/>
                        </a:rPr>
                        <a:t>http://microsoft.com/technet</a:t>
                      </a:r>
                      <a:endParaRPr kumimoji="0" lang="en-US" sz="1400" b="1" i="0" u="none" strike="noStrike" cap="none" normalizeH="0" baseline="0" smtClean="0">
                        <a:ln>
                          <a:noFill/>
                        </a:ln>
                        <a:solidFill>
                          <a:schemeClr val="accent1"/>
                        </a:solidFill>
                        <a:effectLst/>
                        <a:latin typeface="Segoe Semibold" pitchFamily="34" charset="0"/>
                        <a:cs typeface="Arial" charset="0"/>
                      </a:endParaRPr>
                    </a:p>
                  </a:txBody>
                  <a:tcPr marL="182880" horzOverflow="overflow">
                    <a:lnL>
                      <a:noFill/>
                    </a:lnL>
                    <a:lnR>
                      <a:noFill/>
                    </a:lnR>
                    <a:lnT>
                      <a:noFill/>
                    </a:lnT>
                    <a:lnB>
                      <a:noFill/>
                    </a:lnB>
                    <a:lnTlToBr>
                      <a:noFill/>
                    </a:lnTlToBr>
                    <a:lnBlToTr>
                      <a:noFill/>
                    </a:lnBlToTr>
                    <a:gradFill rotWithShape="1">
                      <a:gsLst>
                        <a:gs pos="0">
                          <a:srgbClr val="000000">
                            <a:alpha val="10001"/>
                          </a:srgbClr>
                        </a:gs>
                        <a:gs pos="100000">
                          <a:srgbClr val="000000">
                            <a:alpha val="10001"/>
                          </a:srgbClr>
                        </a:gs>
                      </a:gsLst>
                      <a:lin ang="5400000" scaled="1"/>
                    </a:gradFill>
                  </a:tcPr>
                </a:tc>
              </a:tr>
              <a:tr h="0">
                <a:tc>
                  <a:txBody>
                    <a:bodyPr/>
                    <a:lstStyle/>
                    <a:p>
                      <a:pPr marL="0" marR="0" lvl="0" indent="0" algn="l" defTabSz="914400" rtl="0" eaLnBrk="1" fontAlgn="base" latinLnBrk="0" hangingPunct="1">
                        <a:lnSpc>
                          <a:spcPct val="90000"/>
                        </a:lnSpc>
                        <a:spcBef>
                          <a:spcPct val="30000"/>
                        </a:spcBef>
                        <a:spcAft>
                          <a:spcPct val="0"/>
                        </a:spcAft>
                        <a:buClr>
                          <a:schemeClr val="tx2"/>
                        </a:buClr>
                        <a:buSzPct val="85000"/>
                        <a:buFont typeface="Wingdings 2" pitchFamily="18" charset="2"/>
                        <a:buNone/>
                        <a:tabLst/>
                      </a:pPr>
                      <a:endParaRPr kumimoji="0" lang="en-US" sz="200" b="0" i="0" u="none" strike="noStrike" cap="none" normalizeH="0" baseline="0" smtClean="0">
                        <a:ln>
                          <a:noFill/>
                        </a:ln>
                        <a:solidFill>
                          <a:schemeClr val="tx1"/>
                        </a:solidFill>
                        <a:effectLst>
                          <a:outerShdw blurRad="38100" dist="38100" dir="2700000" algn="tl">
                            <a:srgbClr val="000000"/>
                          </a:outerShdw>
                        </a:effectLst>
                        <a:latin typeface="Segoe" pitchFamily="34" charset="0"/>
                        <a:cs typeface="Arial" charset="0"/>
                      </a:endParaRPr>
                    </a:p>
                  </a:txBody>
                  <a:tcPr marL="182880" horzOverflow="overflow">
                    <a:lnL>
                      <a:noFill/>
                    </a:lnL>
                    <a:lnR>
                      <a:noFill/>
                    </a:lnR>
                    <a:lnT>
                      <a:noFill/>
                    </a:lnT>
                    <a:lnB>
                      <a:noFill/>
                    </a:lnB>
                    <a:lnTlToBr>
                      <a:noFill/>
                    </a:lnTlToBr>
                    <a:lnBlToTr>
                      <a:noFill/>
                    </a:lnBlToTr>
                    <a:gradFill rotWithShape="1">
                      <a:gsLst>
                        <a:gs pos="0">
                          <a:srgbClr val="000000">
                            <a:alpha val="20000"/>
                          </a:srgbClr>
                        </a:gs>
                        <a:gs pos="100000">
                          <a:srgbClr val="000000">
                            <a:alpha val="20000"/>
                          </a:srgbClr>
                        </a:gs>
                      </a:gsLst>
                      <a:lin ang="5400000" scaled="1"/>
                    </a:gradFill>
                  </a:tcPr>
                </a:tc>
              </a:tr>
              <a:tr h="0">
                <a:tc>
                  <a:txBody>
                    <a:bodyPr/>
                    <a:lstStyle/>
                    <a:p>
                      <a:pPr marL="0" marR="0" lvl="0" indent="0" algn="l" defTabSz="914400" rtl="0" eaLnBrk="1" fontAlgn="base" latinLnBrk="0" hangingPunct="1">
                        <a:lnSpc>
                          <a:spcPct val="90000"/>
                        </a:lnSpc>
                        <a:spcBef>
                          <a:spcPct val="30000"/>
                        </a:spcBef>
                        <a:spcAft>
                          <a:spcPct val="0"/>
                        </a:spcAft>
                        <a:buClr>
                          <a:schemeClr val="tx2"/>
                        </a:buClr>
                        <a:buSzPct val="85000"/>
                        <a:buFont typeface="Wingdings 2" pitchFamily="18" charset="2"/>
                        <a:buNone/>
                        <a:tabLst/>
                      </a:pPr>
                      <a:r>
                        <a:rPr kumimoji="0" lang="en-US" sz="1800" b="1" i="0" u="none" strike="noStrike" cap="none" normalizeH="0" baseline="0" smtClean="0">
                          <a:ln>
                            <a:noFill/>
                          </a:ln>
                          <a:solidFill>
                            <a:schemeClr val="tx1"/>
                          </a:solidFill>
                          <a:effectLst/>
                          <a:latin typeface="Segoe Semibold" pitchFamily="34" charset="0"/>
                          <a:cs typeface="Arial" charset="0"/>
                        </a:rPr>
                        <a:t>Virtual Labs</a:t>
                      </a:r>
                    </a:p>
                    <a:p>
                      <a:pPr marL="0" marR="0" lvl="0" indent="0" algn="l" defTabSz="914400" rtl="0" eaLnBrk="1" fontAlgn="base" latinLnBrk="0" hangingPunct="1">
                        <a:lnSpc>
                          <a:spcPct val="90000"/>
                        </a:lnSpc>
                        <a:spcBef>
                          <a:spcPct val="30000"/>
                        </a:spcBef>
                        <a:spcAft>
                          <a:spcPct val="0"/>
                        </a:spcAft>
                        <a:buClr>
                          <a:schemeClr val="tx2"/>
                        </a:buClr>
                        <a:buSzPct val="85000"/>
                        <a:buFont typeface="Wingdings 2" pitchFamily="18" charset="2"/>
                        <a:buNone/>
                        <a:tabLst/>
                      </a:pPr>
                      <a:r>
                        <a:rPr kumimoji="0" lang="en-US" sz="1400" b="1" i="0" u="none" strike="noStrike" cap="none" normalizeH="0" baseline="0" smtClean="0">
                          <a:ln>
                            <a:noFill/>
                          </a:ln>
                          <a:solidFill>
                            <a:schemeClr val="accent1"/>
                          </a:solidFill>
                          <a:effectLst/>
                          <a:latin typeface="Segoe Semibold" pitchFamily="34" charset="0"/>
                          <a:cs typeface="Arial" charset="0"/>
                          <a:hlinkClick r:id="rId8"/>
                        </a:rPr>
                        <a:t>http://www.microsoft.com/technet/traincert/virtuallab/rms.mspx</a:t>
                      </a:r>
                      <a:endParaRPr kumimoji="0" lang="en-US" sz="1400" b="1" i="0" u="none" strike="noStrike" cap="none" normalizeH="0" baseline="0" smtClean="0">
                        <a:ln>
                          <a:noFill/>
                        </a:ln>
                        <a:solidFill>
                          <a:schemeClr val="accent1"/>
                        </a:solidFill>
                        <a:effectLst/>
                        <a:latin typeface="Segoe Semibold" pitchFamily="34" charset="0"/>
                        <a:cs typeface="Arial" charset="0"/>
                      </a:endParaRPr>
                    </a:p>
                  </a:txBody>
                  <a:tcPr marL="182880" horzOverflow="overflow">
                    <a:lnL>
                      <a:noFill/>
                    </a:lnL>
                    <a:lnR>
                      <a:noFill/>
                    </a:lnR>
                    <a:lnT>
                      <a:noFill/>
                    </a:lnT>
                    <a:lnB>
                      <a:noFill/>
                    </a:lnB>
                    <a:lnTlToBr>
                      <a:noFill/>
                    </a:lnTlToBr>
                    <a:lnBlToTr>
                      <a:noFill/>
                    </a:lnBlToTr>
                    <a:gradFill rotWithShape="1">
                      <a:gsLst>
                        <a:gs pos="0">
                          <a:srgbClr val="000000">
                            <a:alpha val="10001"/>
                          </a:srgbClr>
                        </a:gs>
                        <a:gs pos="100000">
                          <a:srgbClr val="000000">
                            <a:alpha val="10001"/>
                          </a:srgbClr>
                        </a:gs>
                      </a:gsLst>
                      <a:lin ang="5400000" scaled="1"/>
                    </a:gradFill>
                  </a:tcPr>
                </a:tc>
              </a:tr>
              <a:tr h="0">
                <a:tc>
                  <a:txBody>
                    <a:bodyPr/>
                    <a:lstStyle/>
                    <a:p>
                      <a:pPr marL="0" marR="0" lvl="0" indent="0" algn="l" defTabSz="914400" rtl="0" eaLnBrk="1" fontAlgn="base" latinLnBrk="0" hangingPunct="1">
                        <a:lnSpc>
                          <a:spcPct val="90000"/>
                        </a:lnSpc>
                        <a:spcBef>
                          <a:spcPct val="30000"/>
                        </a:spcBef>
                        <a:spcAft>
                          <a:spcPct val="0"/>
                        </a:spcAft>
                        <a:buClr>
                          <a:schemeClr val="tx2"/>
                        </a:buClr>
                        <a:buSzPct val="85000"/>
                        <a:buFont typeface="Wingdings 2" pitchFamily="18" charset="2"/>
                        <a:buNone/>
                        <a:tabLst/>
                      </a:pPr>
                      <a:endParaRPr kumimoji="0" lang="en-US" sz="200" b="0" i="0" u="none" strike="noStrike" cap="none" normalizeH="0" baseline="0" smtClean="0">
                        <a:ln>
                          <a:noFill/>
                        </a:ln>
                        <a:solidFill>
                          <a:schemeClr val="tx1"/>
                        </a:solidFill>
                        <a:effectLst>
                          <a:outerShdw blurRad="38100" dist="38100" dir="2700000" algn="tl">
                            <a:srgbClr val="000000"/>
                          </a:outerShdw>
                        </a:effectLst>
                        <a:latin typeface="Segoe" pitchFamily="34" charset="0"/>
                        <a:cs typeface="Arial" charset="0"/>
                      </a:endParaRPr>
                    </a:p>
                  </a:txBody>
                  <a:tcPr marL="182880" horzOverflow="overflow">
                    <a:lnL>
                      <a:noFill/>
                    </a:lnL>
                    <a:lnR>
                      <a:noFill/>
                    </a:lnR>
                    <a:lnT>
                      <a:noFill/>
                    </a:lnT>
                    <a:lnB>
                      <a:noFill/>
                    </a:lnB>
                    <a:lnTlToBr>
                      <a:noFill/>
                    </a:lnTlToBr>
                    <a:lnBlToTr>
                      <a:noFill/>
                    </a:lnBlToTr>
                    <a:gradFill rotWithShape="1">
                      <a:gsLst>
                        <a:gs pos="0">
                          <a:srgbClr val="000000">
                            <a:alpha val="20000"/>
                          </a:srgbClr>
                        </a:gs>
                        <a:gs pos="100000">
                          <a:srgbClr val="000000">
                            <a:alpha val="20000"/>
                          </a:srgbClr>
                        </a:gs>
                      </a:gsLst>
                      <a:lin ang="5400000" scaled="1"/>
                    </a:gradFill>
                  </a:tcPr>
                </a:tc>
              </a:tr>
              <a:tr h="0">
                <a:tc>
                  <a:txBody>
                    <a:bodyPr/>
                    <a:lstStyle/>
                    <a:p>
                      <a:pPr marL="0" marR="0" lvl="0" indent="0" algn="l" defTabSz="914400" rtl="0" eaLnBrk="1" fontAlgn="base" latinLnBrk="0" hangingPunct="1">
                        <a:lnSpc>
                          <a:spcPct val="90000"/>
                        </a:lnSpc>
                        <a:spcBef>
                          <a:spcPct val="30000"/>
                        </a:spcBef>
                        <a:spcAft>
                          <a:spcPct val="0"/>
                        </a:spcAft>
                        <a:buClr>
                          <a:schemeClr val="tx2"/>
                        </a:buClr>
                        <a:buSzPct val="85000"/>
                        <a:buFont typeface="Wingdings 2" pitchFamily="18" charset="2"/>
                        <a:buNone/>
                        <a:tabLst/>
                      </a:pPr>
                      <a:r>
                        <a:rPr kumimoji="0" lang="en-US" sz="1800" b="1" i="0" u="none" strike="noStrike" cap="none" normalizeH="0" baseline="0" smtClean="0">
                          <a:ln>
                            <a:noFill/>
                          </a:ln>
                          <a:solidFill>
                            <a:schemeClr val="tx1"/>
                          </a:solidFill>
                          <a:effectLst/>
                          <a:latin typeface="Segoe Semibold" pitchFamily="34" charset="0"/>
                          <a:cs typeface="Arial" charset="0"/>
                        </a:rPr>
                        <a:t>Newsgroups</a:t>
                      </a:r>
                    </a:p>
                    <a:p>
                      <a:pPr marL="0" marR="0" lvl="0" indent="0" algn="l" defTabSz="914400" rtl="0" eaLnBrk="1" fontAlgn="base" latinLnBrk="0" hangingPunct="1">
                        <a:lnSpc>
                          <a:spcPct val="90000"/>
                        </a:lnSpc>
                        <a:spcBef>
                          <a:spcPct val="30000"/>
                        </a:spcBef>
                        <a:spcAft>
                          <a:spcPct val="0"/>
                        </a:spcAft>
                        <a:buClr>
                          <a:schemeClr val="tx2"/>
                        </a:buClr>
                        <a:buSzPct val="85000"/>
                        <a:buFont typeface="Wingdings 2" pitchFamily="18" charset="2"/>
                        <a:buNone/>
                        <a:tabLst/>
                      </a:pPr>
                      <a:r>
                        <a:rPr kumimoji="0" lang="en-US" sz="1400" b="1" i="0" u="none" strike="noStrike" cap="none" normalizeH="0" baseline="0" smtClean="0">
                          <a:ln>
                            <a:noFill/>
                          </a:ln>
                          <a:solidFill>
                            <a:schemeClr val="accent1"/>
                          </a:solidFill>
                          <a:effectLst/>
                          <a:latin typeface="Segoe Semibold" pitchFamily="34" charset="0"/>
                          <a:cs typeface="Arial" charset="0"/>
                          <a:hlinkClick r:id="rId9"/>
                        </a:rPr>
                        <a:t>http://communities2.microsoft.com/</a:t>
                      </a:r>
                    </a:p>
                    <a:p>
                      <a:pPr marL="0" marR="0" lvl="0" indent="0" algn="l" defTabSz="914400" rtl="0" eaLnBrk="1" fontAlgn="base" latinLnBrk="0" hangingPunct="1">
                        <a:lnSpc>
                          <a:spcPct val="90000"/>
                        </a:lnSpc>
                        <a:spcBef>
                          <a:spcPct val="30000"/>
                        </a:spcBef>
                        <a:spcAft>
                          <a:spcPct val="0"/>
                        </a:spcAft>
                        <a:buClr>
                          <a:schemeClr val="tx2"/>
                        </a:buClr>
                        <a:buSzPct val="85000"/>
                        <a:buFont typeface="Wingdings 2" pitchFamily="18" charset="2"/>
                        <a:buNone/>
                        <a:tabLst/>
                      </a:pPr>
                      <a:r>
                        <a:rPr kumimoji="0" lang="en-US" sz="1400" b="1" i="0" u="none" strike="noStrike" cap="none" normalizeH="0" baseline="0" smtClean="0">
                          <a:ln>
                            <a:noFill/>
                          </a:ln>
                          <a:solidFill>
                            <a:schemeClr val="accent1"/>
                          </a:solidFill>
                          <a:effectLst/>
                          <a:latin typeface="Segoe Semibold" pitchFamily="34" charset="0"/>
                          <a:cs typeface="Arial" charset="0"/>
                          <a:hlinkClick r:id="rId9"/>
                        </a:rPr>
                        <a:t>communities/newsgroups/en-us/default.aspx</a:t>
                      </a:r>
                      <a:endParaRPr kumimoji="0" lang="en-US" sz="1400" b="0" i="0" u="none" strike="noStrike" cap="none" normalizeH="0" baseline="0" smtClean="0">
                        <a:ln>
                          <a:noFill/>
                        </a:ln>
                        <a:solidFill>
                          <a:schemeClr val="tx1"/>
                        </a:solidFill>
                        <a:effectLst>
                          <a:outerShdw blurRad="38100" dist="38100" dir="2700000" algn="tl">
                            <a:srgbClr val="000000"/>
                          </a:outerShdw>
                        </a:effectLst>
                        <a:latin typeface="Segoe Semibold" pitchFamily="34" charset="0"/>
                        <a:cs typeface="Arial" charset="0"/>
                      </a:endParaRPr>
                    </a:p>
                  </a:txBody>
                  <a:tcPr marL="182880" horzOverflow="overflow">
                    <a:lnL>
                      <a:noFill/>
                    </a:lnL>
                    <a:lnR>
                      <a:noFill/>
                    </a:lnR>
                    <a:lnT>
                      <a:noFill/>
                    </a:lnT>
                    <a:lnB>
                      <a:noFill/>
                    </a:lnB>
                    <a:lnTlToBr>
                      <a:noFill/>
                    </a:lnTlToBr>
                    <a:lnBlToTr>
                      <a:noFill/>
                    </a:lnBlToTr>
                    <a:gradFill rotWithShape="1">
                      <a:gsLst>
                        <a:gs pos="0">
                          <a:srgbClr val="000000">
                            <a:alpha val="10001"/>
                          </a:srgbClr>
                        </a:gs>
                        <a:gs pos="100000">
                          <a:srgbClr val="000000">
                            <a:alpha val="10001"/>
                          </a:srgbClr>
                        </a:gs>
                      </a:gsLst>
                      <a:lin ang="5400000" scaled="1"/>
                    </a:gradFill>
                  </a:tcPr>
                </a:tc>
              </a:tr>
              <a:tr h="0">
                <a:tc>
                  <a:txBody>
                    <a:bodyPr/>
                    <a:lstStyle/>
                    <a:p>
                      <a:pPr marL="0" marR="0" lvl="0" indent="0" algn="l" defTabSz="914400" rtl="0" eaLnBrk="1" fontAlgn="base" latinLnBrk="0" hangingPunct="1">
                        <a:lnSpc>
                          <a:spcPct val="90000"/>
                        </a:lnSpc>
                        <a:spcBef>
                          <a:spcPct val="30000"/>
                        </a:spcBef>
                        <a:spcAft>
                          <a:spcPct val="0"/>
                        </a:spcAft>
                        <a:buClr>
                          <a:schemeClr val="tx2"/>
                        </a:buClr>
                        <a:buSzPct val="85000"/>
                        <a:buFont typeface="Wingdings 2" pitchFamily="18" charset="2"/>
                        <a:buNone/>
                        <a:tabLst/>
                      </a:pPr>
                      <a:endParaRPr kumimoji="0" lang="en-US" sz="200" b="0" i="0" u="none" strike="noStrike" cap="none" normalizeH="0" baseline="0" smtClean="0">
                        <a:ln>
                          <a:noFill/>
                        </a:ln>
                        <a:solidFill>
                          <a:schemeClr val="tx1"/>
                        </a:solidFill>
                        <a:effectLst>
                          <a:outerShdw blurRad="38100" dist="38100" dir="2700000" algn="tl">
                            <a:srgbClr val="000000"/>
                          </a:outerShdw>
                        </a:effectLst>
                        <a:latin typeface="Segoe" pitchFamily="34" charset="0"/>
                        <a:cs typeface="Arial" charset="0"/>
                      </a:endParaRPr>
                    </a:p>
                  </a:txBody>
                  <a:tcPr marL="182880" horzOverflow="overflow">
                    <a:lnL>
                      <a:noFill/>
                    </a:lnL>
                    <a:lnR>
                      <a:noFill/>
                    </a:lnR>
                    <a:lnT>
                      <a:noFill/>
                    </a:lnT>
                    <a:lnB>
                      <a:noFill/>
                    </a:lnB>
                    <a:lnTlToBr>
                      <a:noFill/>
                    </a:lnTlToBr>
                    <a:lnBlToTr>
                      <a:noFill/>
                    </a:lnBlToTr>
                    <a:gradFill rotWithShape="1">
                      <a:gsLst>
                        <a:gs pos="0">
                          <a:srgbClr val="000000">
                            <a:alpha val="20000"/>
                          </a:srgbClr>
                        </a:gs>
                        <a:gs pos="100000">
                          <a:srgbClr val="000000">
                            <a:alpha val="20000"/>
                          </a:srgbClr>
                        </a:gs>
                      </a:gsLst>
                      <a:lin ang="5400000" scaled="1"/>
                    </a:gradFill>
                  </a:tcPr>
                </a:tc>
              </a:tr>
              <a:tr h="0">
                <a:tc>
                  <a:txBody>
                    <a:bodyPr/>
                    <a:lstStyle/>
                    <a:p>
                      <a:pPr marL="0" marR="0" lvl="0" indent="0" algn="l" defTabSz="914400" rtl="0" eaLnBrk="1" fontAlgn="base" latinLnBrk="0" hangingPunct="1">
                        <a:lnSpc>
                          <a:spcPct val="90000"/>
                        </a:lnSpc>
                        <a:spcBef>
                          <a:spcPct val="30000"/>
                        </a:spcBef>
                        <a:spcAft>
                          <a:spcPct val="0"/>
                        </a:spcAft>
                        <a:buClr>
                          <a:schemeClr val="tx2"/>
                        </a:buClr>
                        <a:buSzPct val="85000"/>
                        <a:buFont typeface="Wingdings 2" pitchFamily="18" charset="2"/>
                        <a:buNone/>
                        <a:tabLst/>
                      </a:pPr>
                      <a:r>
                        <a:rPr kumimoji="0" lang="en-US" sz="1800" b="1" i="0" u="none" strike="noStrike" cap="none" normalizeH="0" baseline="0" smtClean="0">
                          <a:ln>
                            <a:noFill/>
                          </a:ln>
                          <a:solidFill>
                            <a:schemeClr val="tx1"/>
                          </a:solidFill>
                          <a:effectLst/>
                          <a:latin typeface="Segoe Semibold" pitchFamily="34" charset="0"/>
                          <a:cs typeface="Arial" charset="0"/>
                        </a:rPr>
                        <a:t>Technical Community Sites</a:t>
                      </a:r>
                    </a:p>
                    <a:p>
                      <a:pPr marL="0" marR="0" lvl="0" indent="0" algn="l" defTabSz="914400" rtl="0" eaLnBrk="1" fontAlgn="base" latinLnBrk="0" hangingPunct="1">
                        <a:lnSpc>
                          <a:spcPct val="90000"/>
                        </a:lnSpc>
                        <a:spcBef>
                          <a:spcPct val="30000"/>
                        </a:spcBef>
                        <a:spcAft>
                          <a:spcPct val="0"/>
                        </a:spcAft>
                        <a:buClr>
                          <a:schemeClr val="tx2"/>
                        </a:buClr>
                        <a:buSzPct val="85000"/>
                        <a:buFont typeface="Wingdings 2" pitchFamily="18" charset="2"/>
                        <a:buNone/>
                        <a:tabLst/>
                      </a:pPr>
                      <a:r>
                        <a:rPr kumimoji="0" lang="en-US" sz="1400" b="1" i="0" u="none" strike="noStrike" cap="none" normalizeH="0" baseline="0" smtClean="0">
                          <a:ln>
                            <a:noFill/>
                          </a:ln>
                          <a:solidFill>
                            <a:schemeClr val="accent1"/>
                          </a:solidFill>
                          <a:effectLst/>
                          <a:latin typeface="Segoe Semibold" pitchFamily="34" charset="0"/>
                          <a:cs typeface="Arial" charset="0"/>
                          <a:hlinkClick r:id="rId10"/>
                        </a:rPr>
                        <a:t>http://www.microsoft.com/communities/default.mspx</a:t>
                      </a:r>
                      <a:endParaRPr kumimoji="0" lang="en-US" sz="1400" b="1" i="0" u="none" strike="noStrike" cap="none" normalizeH="0" baseline="0" smtClean="0">
                        <a:ln>
                          <a:noFill/>
                        </a:ln>
                        <a:solidFill>
                          <a:schemeClr val="accent1"/>
                        </a:solidFill>
                        <a:effectLst/>
                        <a:latin typeface="Segoe Semibold" pitchFamily="34" charset="0"/>
                        <a:cs typeface="Arial" charset="0"/>
                      </a:endParaRPr>
                    </a:p>
                  </a:txBody>
                  <a:tcPr marL="182880" horzOverflow="overflow">
                    <a:lnL>
                      <a:noFill/>
                    </a:lnL>
                    <a:lnR>
                      <a:noFill/>
                    </a:lnR>
                    <a:lnT>
                      <a:noFill/>
                    </a:lnT>
                    <a:lnB>
                      <a:noFill/>
                    </a:lnB>
                    <a:lnTlToBr>
                      <a:noFill/>
                    </a:lnTlToBr>
                    <a:lnBlToTr>
                      <a:noFill/>
                    </a:lnBlToTr>
                    <a:gradFill rotWithShape="1">
                      <a:gsLst>
                        <a:gs pos="0">
                          <a:srgbClr val="000000">
                            <a:alpha val="10001"/>
                          </a:srgbClr>
                        </a:gs>
                        <a:gs pos="100000">
                          <a:srgbClr val="000000">
                            <a:alpha val="10001"/>
                          </a:srgbClr>
                        </a:gs>
                      </a:gsLst>
                      <a:lin ang="5400000" scaled="1"/>
                    </a:gradFill>
                  </a:tcPr>
                </a:tc>
              </a:tr>
              <a:tr h="0">
                <a:tc>
                  <a:txBody>
                    <a:bodyPr/>
                    <a:lstStyle/>
                    <a:p>
                      <a:pPr marL="0" marR="0" lvl="0" indent="0" algn="l" defTabSz="914400" rtl="0" eaLnBrk="1" fontAlgn="base" latinLnBrk="0" hangingPunct="1">
                        <a:lnSpc>
                          <a:spcPct val="90000"/>
                        </a:lnSpc>
                        <a:spcBef>
                          <a:spcPct val="30000"/>
                        </a:spcBef>
                        <a:spcAft>
                          <a:spcPct val="0"/>
                        </a:spcAft>
                        <a:buClr>
                          <a:schemeClr val="tx2"/>
                        </a:buClr>
                        <a:buSzPct val="85000"/>
                        <a:buFont typeface="Wingdings 2" pitchFamily="18" charset="2"/>
                        <a:buNone/>
                        <a:tabLst/>
                      </a:pPr>
                      <a:endParaRPr kumimoji="0" lang="en-US" sz="200" b="0" i="0" u="none" strike="noStrike" cap="none" normalizeH="0" baseline="0" smtClean="0">
                        <a:ln>
                          <a:noFill/>
                        </a:ln>
                        <a:solidFill>
                          <a:schemeClr val="tx1"/>
                        </a:solidFill>
                        <a:effectLst>
                          <a:outerShdw blurRad="38100" dist="38100" dir="2700000" algn="tl">
                            <a:srgbClr val="000000"/>
                          </a:outerShdw>
                        </a:effectLst>
                        <a:latin typeface="Segoe" pitchFamily="34" charset="0"/>
                        <a:cs typeface="Arial" charset="0"/>
                      </a:endParaRPr>
                    </a:p>
                  </a:txBody>
                  <a:tcPr marL="182880" horzOverflow="overflow">
                    <a:lnL>
                      <a:noFill/>
                    </a:lnL>
                    <a:lnR>
                      <a:noFill/>
                    </a:lnR>
                    <a:lnT>
                      <a:noFill/>
                    </a:lnT>
                    <a:lnB>
                      <a:noFill/>
                    </a:lnB>
                    <a:lnTlToBr>
                      <a:noFill/>
                    </a:lnTlToBr>
                    <a:lnBlToTr>
                      <a:noFill/>
                    </a:lnBlToTr>
                    <a:gradFill rotWithShape="1">
                      <a:gsLst>
                        <a:gs pos="0">
                          <a:srgbClr val="000000">
                            <a:alpha val="20000"/>
                          </a:srgbClr>
                        </a:gs>
                        <a:gs pos="100000">
                          <a:srgbClr val="000000">
                            <a:alpha val="20000"/>
                          </a:srgbClr>
                        </a:gs>
                      </a:gsLst>
                      <a:lin ang="5400000" scaled="1"/>
                    </a:gradFill>
                  </a:tcPr>
                </a:tc>
              </a:tr>
              <a:tr h="0">
                <a:tc>
                  <a:txBody>
                    <a:bodyPr/>
                    <a:lstStyle/>
                    <a:p>
                      <a:pPr marL="0" marR="0" lvl="0" indent="0" algn="l" defTabSz="914400" rtl="0" eaLnBrk="1" fontAlgn="base" latinLnBrk="0" hangingPunct="1">
                        <a:lnSpc>
                          <a:spcPct val="90000"/>
                        </a:lnSpc>
                        <a:spcBef>
                          <a:spcPct val="30000"/>
                        </a:spcBef>
                        <a:spcAft>
                          <a:spcPct val="0"/>
                        </a:spcAft>
                        <a:buClr>
                          <a:schemeClr val="tx2"/>
                        </a:buClr>
                        <a:buSzPct val="85000"/>
                        <a:buFont typeface="Wingdings 2" pitchFamily="18" charset="2"/>
                        <a:buNone/>
                        <a:tabLst/>
                      </a:pPr>
                      <a:r>
                        <a:rPr kumimoji="0" lang="en-US" sz="1800" b="1" i="0" u="none" strike="noStrike" cap="none" normalizeH="0" baseline="0" smtClean="0">
                          <a:ln>
                            <a:noFill/>
                          </a:ln>
                          <a:solidFill>
                            <a:schemeClr val="tx1"/>
                          </a:solidFill>
                          <a:effectLst/>
                          <a:latin typeface="Segoe Semibold" pitchFamily="34" charset="0"/>
                          <a:cs typeface="Arial" charset="0"/>
                        </a:rPr>
                        <a:t>User Groups</a:t>
                      </a:r>
                    </a:p>
                    <a:p>
                      <a:pPr marL="0" marR="0" lvl="0" indent="0" algn="l" defTabSz="914400" rtl="0" eaLnBrk="1" fontAlgn="base" latinLnBrk="0" hangingPunct="1">
                        <a:lnSpc>
                          <a:spcPct val="90000"/>
                        </a:lnSpc>
                        <a:spcBef>
                          <a:spcPct val="30000"/>
                        </a:spcBef>
                        <a:spcAft>
                          <a:spcPct val="0"/>
                        </a:spcAft>
                        <a:buClr>
                          <a:schemeClr val="tx2"/>
                        </a:buClr>
                        <a:buSzPct val="85000"/>
                        <a:buFont typeface="Wingdings 2" pitchFamily="18" charset="2"/>
                        <a:buNone/>
                        <a:tabLst/>
                      </a:pPr>
                      <a:r>
                        <a:rPr kumimoji="0" lang="en-US" sz="1400" b="1" i="0" u="none" strike="noStrike" cap="none" normalizeH="0" baseline="0" smtClean="0">
                          <a:ln>
                            <a:noFill/>
                          </a:ln>
                          <a:solidFill>
                            <a:schemeClr val="accent1"/>
                          </a:solidFill>
                          <a:effectLst/>
                          <a:latin typeface="Segoe Semibold" pitchFamily="34" charset="0"/>
                          <a:cs typeface="Arial" charset="0"/>
                          <a:hlinkClick r:id="rId11"/>
                        </a:rPr>
                        <a:t>http://www.microsoft.com/communities/usergroups/default.mspx</a:t>
                      </a:r>
                      <a:endParaRPr kumimoji="0" lang="en-US" sz="1400" b="1" i="0" u="none" strike="noStrike" cap="none" normalizeH="0" baseline="0" smtClean="0">
                        <a:ln>
                          <a:noFill/>
                        </a:ln>
                        <a:solidFill>
                          <a:schemeClr val="accent1"/>
                        </a:solidFill>
                        <a:effectLst/>
                        <a:latin typeface="Segoe Semibold" pitchFamily="34" charset="0"/>
                        <a:cs typeface="Arial" charset="0"/>
                      </a:endParaRPr>
                    </a:p>
                  </a:txBody>
                  <a:tcPr marL="182880" horzOverflow="overflow">
                    <a:lnL>
                      <a:noFill/>
                    </a:lnL>
                    <a:lnR>
                      <a:noFill/>
                    </a:lnR>
                    <a:lnT>
                      <a:noFill/>
                    </a:lnT>
                    <a:lnB>
                      <a:noFill/>
                    </a:lnB>
                    <a:lnTlToBr>
                      <a:noFill/>
                    </a:lnTlToBr>
                    <a:lnBlToTr>
                      <a:noFill/>
                    </a:lnBlToTr>
                    <a:gradFill rotWithShape="1">
                      <a:gsLst>
                        <a:gs pos="0">
                          <a:srgbClr val="000000">
                            <a:alpha val="10001"/>
                          </a:srgbClr>
                        </a:gs>
                        <a:gs pos="100000">
                          <a:srgbClr val="000000">
                            <a:alpha val="10001"/>
                          </a:srgbClr>
                        </a:gs>
                      </a:gsLst>
                      <a:lin ang="5400000" scaled="1"/>
                    </a:gradFill>
                  </a:tcPr>
                </a:tc>
              </a:tr>
            </a:tbl>
          </a:graphicData>
        </a:graphic>
      </p:graphicFrame>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ChangeArrowheads="1"/>
          </p:cNvSpPr>
          <p:nvPr/>
        </p:nvSpPr>
        <p:spPr bwMode="invGray">
          <a:xfrm>
            <a:off x="0" y="1792288"/>
            <a:ext cx="1423988" cy="4740275"/>
          </a:xfrm>
          <a:prstGeom prst="rect">
            <a:avLst/>
          </a:prstGeom>
          <a:gradFill rotWithShape="1">
            <a:gsLst>
              <a:gs pos="0">
                <a:schemeClr val="bg1">
                  <a:gamma/>
                  <a:shade val="46275"/>
                  <a:invGamma/>
                  <a:alpha val="0"/>
                </a:schemeClr>
              </a:gs>
              <a:gs pos="100000">
                <a:schemeClr val="bg1">
                  <a:alpha val="30000"/>
                </a:schemeClr>
              </a:gs>
            </a:gsLst>
            <a:lin ang="0" scaled="1"/>
          </a:gradFill>
          <a:ln>
            <a:noFill/>
          </a:ln>
          <a:effectLst/>
          <a:extLst>
            <a:ext uri="{91240B29-F687-4F45-9708-019B960494DF}">
              <a14:hiddenLine xmlns:a14="http://schemas.microsoft.com/office/drawing/2010/main" w="12700"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AU"/>
          </a:p>
        </p:txBody>
      </p:sp>
      <p:sp>
        <p:nvSpPr>
          <p:cNvPr id="54275" name="Rectangle 3"/>
          <p:cNvSpPr>
            <a:spLocks noGrp="1" noChangeArrowheads="1"/>
          </p:cNvSpPr>
          <p:nvPr>
            <p:ph type="title"/>
          </p:nvPr>
        </p:nvSpPr>
        <p:spPr>
          <a:xfrm>
            <a:off x="381000" y="228600"/>
            <a:ext cx="8382000" cy="1190625"/>
          </a:xfrm>
        </p:spPr>
        <p:txBody>
          <a:bodyPr/>
          <a:lstStyle/>
          <a:p>
            <a:pPr defTabSz="114300"/>
            <a:r>
              <a:rPr lang="en-US"/>
              <a:t>The 2007 Microsoft Office System </a:t>
            </a:r>
            <a:r>
              <a:rPr lang="en-US">
                <a:solidFill>
                  <a:schemeClr val="accent1"/>
                </a:solidFill>
              </a:rPr>
              <a:t>Clients. Servers. Solutions.</a:t>
            </a:r>
          </a:p>
        </p:txBody>
      </p:sp>
      <p:sp>
        <p:nvSpPr>
          <p:cNvPr id="54276" name="Rectangle 4"/>
          <p:cNvSpPr>
            <a:spLocks noChangeArrowheads="1"/>
          </p:cNvSpPr>
          <p:nvPr/>
        </p:nvSpPr>
        <p:spPr bwMode="blackGray">
          <a:xfrm>
            <a:off x="0" y="1801813"/>
            <a:ext cx="9144000" cy="1554162"/>
          </a:xfrm>
          <a:prstGeom prst="rect">
            <a:avLst/>
          </a:prstGeom>
          <a:gradFill rotWithShape="1">
            <a:gsLst>
              <a:gs pos="0">
                <a:schemeClr val="bg2">
                  <a:alpha val="39999"/>
                </a:schemeClr>
              </a:gs>
              <a:gs pos="100000">
                <a:schemeClr val="bg2">
                  <a:gamma/>
                  <a:tint val="0"/>
                  <a:invGamma/>
                  <a:alpha val="0"/>
                </a:schemeClr>
              </a:gs>
            </a:gsLst>
            <a:lin ang="0" scaled="1"/>
          </a:gradFill>
          <a:ln>
            <a:noFill/>
          </a:ln>
          <a:effectLst/>
          <a:extLst>
            <a:ext uri="{91240B29-F687-4F45-9708-019B960494DF}">
              <a14:hiddenLine xmlns:a14="http://schemas.microsoft.com/office/drawing/2010/main" w="12700"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554480" anchor="ctr"/>
          <a:lstStyle/>
          <a:p>
            <a:pPr algn="l"/>
            <a:r>
              <a:rPr lang="en-US">
                <a:effectLst>
                  <a:outerShdw blurRad="38100" dist="38100" dir="2700000" algn="tl">
                    <a:srgbClr val="000000"/>
                  </a:outerShdw>
                </a:effectLst>
                <a:latin typeface="Segoe Semibold" pitchFamily="34" charset="0"/>
              </a:rPr>
              <a:t>Install Beta 2 today! </a:t>
            </a:r>
            <a:br>
              <a:rPr lang="en-US">
                <a:effectLst>
                  <a:outerShdw blurRad="38100" dist="38100" dir="2700000" algn="tl">
                    <a:srgbClr val="000000"/>
                  </a:outerShdw>
                </a:effectLst>
                <a:latin typeface="Segoe Semibold" pitchFamily="34" charset="0"/>
              </a:rPr>
            </a:br>
            <a:r>
              <a:rPr lang="en-US">
                <a:effectLst>
                  <a:outerShdw blurRad="38100" dist="38100" dir="2700000" algn="tl">
                    <a:srgbClr val="000000"/>
                  </a:outerShdw>
                </a:effectLst>
                <a:latin typeface="Segoe Semibold" pitchFamily="34" charset="0"/>
              </a:rPr>
              <a:t>It’s in your attendee bag</a:t>
            </a:r>
          </a:p>
        </p:txBody>
      </p:sp>
      <p:sp>
        <p:nvSpPr>
          <p:cNvPr id="54277" name="Rectangle 5"/>
          <p:cNvSpPr>
            <a:spLocks noChangeArrowheads="1"/>
          </p:cNvSpPr>
          <p:nvPr/>
        </p:nvSpPr>
        <p:spPr bwMode="blackGray">
          <a:xfrm>
            <a:off x="0" y="3397250"/>
            <a:ext cx="9144000" cy="1554163"/>
          </a:xfrm>
          <a:prstGeom prst="rect">
            <a:avLst/>
          </a:prstGeom>
          <a:gradFill rotWithShape="1">
            <a:gsLst>
              <a:gs pos="0">
                <a:schemeClr val="bg2">
                  <a:alpha val="39999"/>
                </a:schemeClr>
              </a:gs>
              <a:gs pos="100000">
                <a:schemeClr val="bg2">
                  <a:gamma/>
                  <a:tint val="0"/>
                  <a:invGamma/>
                  <a:alpha val="0"/>
                </a:schemeClr>
              </a:gs>
            </a:gsLst>
            <a:lin ang="0" scaled="1"/>
          </a:gradFill>
          <a:ln>
            <a:noFill/>
          </a:ln>
          <a:effectLst/>
          <a:extLst>
            <a:ext uri="{91240B29-F687-4F45-9708-019B960494DF}">
              <a14:hiddenLine xmlns:a14="http://schemas.microsoft.com/office/drawing/2010/main" w="12700"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554480" anchor="ctr"/>
          <a:lstStyle/>
          <a:p>
            <a:pPr algn="l"/>
            <a:r>
              <a:rPr lang="en-US">
                <a:effectLst>
                  <a:outerShdw blurRad="38100" dist="38100" dir="2700000" algn="tl">
                    <a:srgbClr val="000000"/>
                  </a:outerShdw>
                </a:effectLst>
                <a:latin typeface="Segoe Semibold" pitchFamily="34" charset="0"/>
              </a:rPr>
              <a:t>Learn more at the Office System TLC</a:t>
            </a:r>
            <a:br>
              <a:rPr lang="en-US">
                <a:effectLst>
                  <a:outerShdw blurRad="38100" dist="38100" dir="2700000" algn="tl">
                    <a:srgbClr val="000000"/>
                  </a:outerShdw>
                </a:effectLst>
                <a:latin typeface="Segoe Semibold" pitchFamily="34" charset="0"/>
              </a:rPr>
            </a:br>
            <a:r>
              <a:rPr lang="en-US" sz="2000">
                <a:effectLst>
                  <a:outerShdw blurRad="38100" dist="38100" dir="2700000" algn="tl">
                    <a:srgbClr val="000000"/>
                  </a:outerShdw>
                </a:effectLst>
                <a:latin typeface="Segoe Semibold" pitchFamily="34" charset="0"/>
              </a:rPr>
              <a:t>Demo Stations / Hands-on-Labs / Chalk-talks</a:t>
            </a:r>
          </a:p>
        </p:txBody>
      </p:sp>
      <p:sp>
        <p:nvSpPr>
          <p:cNvPr id="54278" name="Rectangle 6"/>
          <p:cNvSpPr>
            <a:spLocks noChangeArrowheads="1"/>
          </p:cNvSpPr>
          <p:nvPr/>
        </p:nvSpPr>
        <p:spPr bwMode="blackGray">
          <a:xfrm>
            <a:off x="0" y="4994275"/>
            <a:ext cx="9144000" cy="1554163"/>
          </a:xfrm>
          <a:prstGeom prst="rect">
            <a:avLst/>
          </a:prstGeom>
          <a:gradFill rotWithShape="1">
            <a:gsLst>
              <a:gs pos="0">
                <a:schemeClr val="bg2">
                  <a:alpha val="39999"/>
                </a:schemeClr>
              </a:gs>
              <a:gs pos="100000">
                <a:schemeClr val="bg2">
                  <a:gamma/>
                  <a:tint val="0"/>
                  <a:invGamma/>
                  <a:alpha val="0"/>
                </a:schemeClr>
              </a:gs>
            </a:gsLst>
            <a:lin ang="0" scaled="1"/>
          </a:gradFill>
          <a:ln>
            <a:noFill/>
          </a:ln>
          <a:effectLst/>
          <a:extLst>
            <a:ext uri="{91240B29-F687-4F45-9708-019B960494DF}">
              <a14:hiddenLine xmlns:a14="http://schemas.microsoft.com/office/drawing/2010/main" w="12700" algn="ctr">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554480" anchor="ctr"/>
          <a:lstStyle/>
          <a:p>
            <a:pPr algn="l"/>
            <a:r>
              <a:rPr lang="en-US">
                <a:effectLst>
                  <a:outerShdw blurRad="38100" dist="38100" dir="2700000" algn="tl">
                    <a:srgbClr val="000000"/>
                  </a:outerShdw>
                </a:effectLst>
                <a:latin typeface="Segoe Semibold" pitchFamily="34" charset="0"/>
              </a:rPr>
              <a:t>Get more information</a:t>
            </a:r>
            <a:r>
              <a:rPr lang="en-US" sz="2400">
                <a:effectLst>
                  <a:outerShdw blurRad="38100" dist="38100" dir="2700000" algn="tl">
                    <a:srgbClr val="000000"/>
                  </a:outerShdw>
                </a:effectLst>
                <a:latin typeface="Segoe Semibold" pitchFamily="34" charset="0"/>
              </a:rPr>
              <a:t/>
            </a:r>
            <a:br>
              <a:rPr lang="en-US" sz="2400">
                <a:effectLst>
                  <a:outerShdw blurRad="38100" dist="38100" dir="2700000" algn="tl">
                    <a:srgbClr val="000000"/>
                  </a:outerShdw>
                </a:effectLst>
                <a:latin typeface="Segoe Semibold" pitchFamily="34" charset="0"/>
              </a:rPr>
            </a:br>
            <a:r>
              <a:rPr lang="en-US" sz="2000">
                <a:effectLst/>
                <a:latin typeface="Segoe Semibold" pitchFamily="34" charset="0"/>
                <a:hlinkClick r:id="rId3"/>
              </a:rPr>
              <a:t>http://www.microsoft.com/office/preview/default.mspx</a:t>
            </a:r>
            <a:r>
              <a:rPr lang="en-US" sz="2000">
                <a:effectLst/>
                <a:latin typeface="Segoe Semibold" pitchFamily="34" charset="0"/>
              </a:rPr>
              <a:t/>
            </a:r>
            <a:br>
              <a:rPr lang="en-US" sz="2000">
                <a:effectLst/>
                <a:latin typeface="Segoe Semibold" pitchFamily="34" charset="0"/>
              </a:rPr>
            </a:br>
            <a:r>
              <a:rPr lang="en-US" sz="2000">
                <a:effectLst/>
                <a:latin typeface="Segoe Semibold" pitchFamily="34" charset="0"/>
                <a:hlinkClick r:id="rId4"/>
              </a:rPr>
              <a:t>http://msdn.microsoft.com/office/</a:t>
            </a:r>
            <a:endParaRPr lang="en-US" sz="2000">
              <a:effectLst/>
              <a:latin typeface="Segoe Semibold" pitchFamily="34" charset="0"/>
            </a:endParaRPr>
          </a:p>
        </p:txBody>
      </p:sp>
      <p:pic>
        <p:nvPicPr>
          <p:cNvPr id="54280" name="Picture 8" descr="Metallic edge Warm Red Triangles Arrow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2588" y="2198688"/>
            <a:ext cx="836612" cy="442912"/>
          </a:xfrm>
          <a:prstGeom prst="rect">
            <a:avLst/>
          </a:prstGeom>
          <a:noFill/>
          <a:extLst>
            <a:ext uri="{909E8E84-426E-40DD-AFC4-6F175D3DCCD1}">
              <a14:hiddenFill xmlns:a14="http://schemas.microsoft.com/office/drawing/2010/main">
                <a:solidFill>
                  <a:srgbClr val="FFFFFF"/>
                </a:solidFill>
              </a14:hiddenFill>
            </a:ext>
          </a:extLst>
        </p:spPr>
      </p:pic>
      <p:pic>
        <p:nvPicPr>
          <p:cNvPr id="54281" name="Picture 9" descr="Metallic edge Warm Red Triangles Arrow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4825" y="1933575"/>
            <a:ext cx="590550" cy="312738"/>
          </a:xfrm>
          <a:prstGeom prst="rect">
            <a:avLst/>
          </a:prstGeom>
          <a:noFill/>
          <a:extLst>
            <a:ext uri="{909E8E84-426E-40DD-AFC4-6F175D3DCCD1}">
              <a14:hiddenFill xmlns:a14="http://schemas.microsoft.com/office/drawing/2010/main">
                <a:solidFill>
                  <a:srgbClr val="FFFFFF"/>
                </a:solidFill>
              </a14:hiddenFill>
            </a:ext>
          </a:extLst>
        </p:spPr>
      </p:pic>
      <p:sp>
        <p:nvSpPr>
          <p:cNvPr id="54282" name="AutoShape 10"/>
          <p:cNvSpPr>
            <a:spLocks noChangeArrowheads="1"/>
          </p:cNvSpPr>
          <p:nvPr/>
        </p:nvSpPr>
        <p:spPr bwMode="invGray">
          <a:xfrm>
            <a:off x="727075" y="3559175"/>
            <a:ext cx="574675" cy="574675"/>
          </a:xfrm>
          <a:prstGeom prst="roundRect">
            <a:avLst>
              <a:gd name="adj" fmla="val 16667"/>
            </a:avLst>
          </a:prstGeom>
          <a:gradFill rotWithShape="1">
            <a:gsLst>
              <a:gs pos="0">
                <a:schemeClr val="hlink">
                  <a:alpha val="50000"/>
                </a:schemeClr>
              </a:gs>
              <a:gs pos="100000">
                <a:schemeClr val="hlink">
                  <a:gamma/>
                  <a:shade val="46275"/>
                  <a:invGamma/>
                </a:schemeClr>
              </a:gs>
            </a:gsLst>
            <a:lin ang="5400000" scaled="1"/>
          </a:gradFill>
          <a:ln>
            <a:noFill/>
          </a:ln>
          <a:effectLst/>
          <a:extLst>
            <a:ext uri="{91240B29-F687-4F45-9708-019B960494DF}">
              <a14:hiddenLine xmlns:a14="http://schemas.microsoft.com/office/drawing/2010/main" w="12700" algn="ctr">
                <a:solidFill>
                  <a:schemeClr val="hlink"/>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sz="1600" dirty="0">
                <a:effectLst>
                  <a:outerShdw blurRad="38100" dist="38100" dir="2700000" algn="tl">
                    <a:srgbClr val="000000"/>
                  </a:outerShdw>
                </a:effectLst>
              </a:rPr>
              <a:t>Talk</a:t>
            </a:r>
          </a:p>
        </p:txBody>
      </p:sp>
      <p:sp>
        <p:nvSpPr>
          <p:cNvPr id="54283" name="AutoShape 11"/>
          <p:cNvSpPr>
            <a:spLocks noChangeArrowheads="1"/>
          </p:cNvSpPr>
          <p:nvPr/>
        </p:nvSpPr>
        <p:spPr bwMode="invGray">
          <a:xfrm>
            <a:off x="438150" y="3897313"/>
            <a:ext cx="574675" cy="574675"/>
          </a:xfrm>
          <a:prstGeom prst="roundRect">
            <a:avLst>
              <a:gd name="adj" fmla="val 16667"/>
            </a:avLst>
          </a:prstGeom>
          <a:gradFill rotWithShape="1">
            <a:gsLst>
              <a:gs pos="0">
                <a:schemeClr val="folHlink">
                  <a:alpha val="70000"/>
                </a:schemeClr>
              </a:gs>
              <a:gs pos="100000">
                <a:schemeClr val="folHlink">
                  <a:gamma/>
                  <a:shade val="46275"/>
                  <a:invGamma/>
                </a:schemeClr>
              </a:gs>
            </a:gsLst>
            <a:lin ang="5400000" scaled="1"/>
          </a:gradFill>
          <a:ln>
            <a:noFill/>
          </a:ln>
          <a:effectLst/>
          <a:extLst>
            <a:ext uri="{91240B29-F687-4F45-9708-019B960494DF}">
              <a14:hiddenLine xmlns:a14="http://schemas.microsoft.com/office/drawing/2010/main" w="12700" algn="ctr">
                <a:solidFill>
                  <a:schemeClr val="hlink"/>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sz="1600">
                <a:effectLst>
                  <a:outerShdw blurRad="38100" dist="38100" dir="2700000" algn="tl">
                    <a:srgbClr val="000000"/>
                  </a:outerShdw>
                </a:effectLst>
              </a:rPr>
              <a:t>Lab</a:t>
            </a:r>
          </a:p>
        </p:txBody>
      </p:sp>
      <p:sp>
        <p:nvSpPr>
          <p:cNvPr id="54284" name="AutoShape 12"/>
          <p:cNvSpPr>
            <a:spLocks noChangeArrowheads="1"/>
          </p:cNvSpPr>
          <p:nvPr/>
        </p:nvSpPr>
        <p:spPr bwMode="invGray">
          <a:xfrm>
            <a:off x="149225" y="4286250"/>
            <a:ext cx="574675" cy="574675"/>
          </a:xfrm>
          <a:prstGeom prst="roundRect">
            <a:avLst>
              <a:gd name="adj" fmla="val 16667"/>
            </a:avLst>
          </a:prstGeom>
          <a:gradFill rotWithShape="1">
            <a:gsLst>
              <a:gs pos="0">
                <a:schemeClr val="accent2">
                  <a:alpha val="70000"/>
                </a:schemeClr>
              </a:gs>
              <a:gs pos="100000">
                <a:schemeClr val="accent2">
                  <a:gamma/>
                  <a:shade val="46275"/>
                  <a:invGamma/>
                </a:schemeClr>
              </a:gs>
            </a:gsLst>
            <a:lin ang="5400000" scaled="1"/>
          </a:gradFill>
          <a:ln>
            <a:noFill/>
          </a:ln>
          <a:effectLst/>
          <a:extLst>
            <a:ext uri="{91240B29-F687-4F45-9708-019B960494DF}">
              <a14:hiddenLine xmlns:a14="http://schemas.microsoft.com/office/drawing/2010/main" w="12700" algn="ctr">
                <a:solidFill>
                  <a:schemeClr val="hlink"/>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sz="1600">
                <a:effectLst>
                  <a:outerShdw blurRad="38100" dist="38100" dir="2700000" algn="tl">
                    <a:srgbClr val="000000"/>
                  </a:outerShdw>
                </a:effectLst>
              </a:rPr>
              <a:t>Demo</a:t>
            </a:r>
          </a:p>
        </p:txBody>
      </p:sp>
      <p:pic>
        <p:nvPicPr>
          <p:cNvPr id="54285" name="Picture 13" descr="MSN icon info button"/>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95263" y="5294313"/>
            <a:ext cx="1008062" cy="9556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Rectangle 2457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08075"/>
            <a:ext cx="9144000" cy="314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3635" name="Rounded Rectangle 453634"/>
          <p:cNvSpPr>
            <a:spLocks noChangeArrowheads="1"/>
          </p:cNvSpPr>
          <p:nvPr/>
        </p:nvSpPr>
        <p:spPr bwMode="auto">
          <a:xfrm>
            <a:off x="2863850" y="1046163"/>
            <a:ext cx="5646738" cy="3198812"/>
          </a:xfrm>
          <a:prstGeom prst="roundRect">
            <a:avLst>
              <a:gd name="adj" fmla="val 8315"/>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r"/>
            <a:r>
              <a:rPr lang="en-US" sz="4400">
                <a:solidFill>
                  <a:srgbClr val="FFCC00"/>
                </a:solidFill>
                <a:effectLst>
                  <a:outerShdw blurRad="38100" dist="38100" dir="2700000" algn="tl">
                    <a:srgbClr val="000000"/>
                  </a:outerShdw>
                </a:effectLst>
              </a:rPr>
              <a:t>Fill out a session evaluation on CommNet and</a:t>
            </a:r>
            <a:r>
              <a:rPr lang="en-US" sz="4800">
                <a:solidFill>
                  <a:srgbClr val="FFCC00"/>
                </a:solidFill>
                <a:effectLst>
                  <a:outerShdw blurRad="38100" dist="38100" dir="2700000" algn="tl">
                    <a:srgbClr val="000000"/>
                  </a:outerShdw>
                </a:effectLst>
              </a:rPr>
              <a:t> </a:t>
            </a:r>
            <a:endParaRPr lang="en-US" sz="1800">
              <a:effectLst/>
              <a:latin typeface="Arial" charset="0"/>
            </a:endParaRPr>
          </a:p>
          <a:p>
            <a:pPr algn="r"/>
            <a:r>
              <a:rPr lang="en-US" sz="4800">
                <a:solidFill>
                  <a:srgbClr val="CCFF33"/>
                </a:solidFill>
                <a:effectLst>
                  <a:outerShdw blurRad="38100" dist="38100" dir="2700000" algn="tl">
                    <a:srgbClr val="000000"/>
                  </a:outerShdw>
                </a:effectLst>
                <a:latin typeface="Segoe Semibold" pitchFamily="34" charset="0"/>
              </a:rPr>
              <a:t>Win an XBOX 360!</a:t>
            </a: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Box 25600"/>
          <p:cNvSpPr txBox="1">
            <a:spLocks noChangeArrowheads="1"/>
          </p:cNvSpPr>
          <p:nvPr/>
        </p:nvSpPr>
        <p:spPr bwMode="auto">
          <a:xfrm>
            <a:off x="0" y="6219825"/>
            <a:ext cx="9144000"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0"/>
              </a:spcBef>
              <a:defRPr>
                <a:solidFill>
                  <a:schemeClr val="tx1"/>
                </a:solidFill>
                <a:latin typeface="Arial" charset="0"/>
              </a:defRPr>
            </a:lvl1pPr>
            <a:lvl2pPr marL="742950" indent="-285750" algn="l" eaLnBrk="0" hangingPunct="0">
              <a:spcBef>
                <a:spcPct val="0"/>
              </a:spcBef>
              <a:defRPr>
                <a:solidFill>
                  <a:schemeClr val="tx1"/>
                </a:solidFill>
                <a:latin typeface="Arial" charset="0"/>
              </a:defRPr>
            </a:lvl2pPr>
            <a:lvl3pPr marL="1143000" indent="-228600" algn="l" eaLnBrk="0" hangingPunct="0">
              <a:spcBef>
                <a:spcPct val="0"/>
              </a:spcBef>
              <a:defRPr>
                <a:solidFill>
                  <a:schemeClr val="tx1"/>
                </a:solidFill>
                <a:latin typeface="Arial" charset="0"/>
              </a:defRPr>
            </a:lvl3pPr>
            <a:lvl4pPr marL="1600200" indent="-228600" algn="l" eaLnBrk="0" hangingPunct="0">
              <a:spcBef>
                <a:spcPct val="0"/>
              </a:spcBef>
              <a:defRPr>
                <a:solidFill>
                  <a:schemeClr val="tx1"/>
                </a:solidFill>
                <a:latin typeface="Arial" charset="0"/>
              </a:defRPr>
            </a:lvl4pPr>
            <a:lvl5pPr marL="2057400" indent="-228600" algn="l" eaLnBrk="0" hangingPunct="0">
              <a:spcBef>
                <a:spcPct val="0"/>
              </a:spcBef>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20000"/>
              </a:spcBef>
            </a:pPr>
            <a:r>
              <a:rPr lang="en-US" sz="700">
                <a:effectLst/>
                <a:latin typeface="Segoe Semibold" pitchFamily="34" charset="0"/>
              </a:rPr>
              <a:t>© 2006 Microsoft Corporation. All rights reserved. Microsoft, Windows, Windows Vista and other product names are or may be registered trademarks and/or trademarks in the U.S. and/or other countries.</a:t>
            </a:r>
          </a:p>
          <a:p>
            <a:pPr algn="ctr" eaLnBrk="1" hangingPunct="1">
              <a:spcBef>
                <a:spcPct val="20000"/>
              </a:spcBef>
            </a:pPr>
            <a:r>
              <a:rPr lang="en-US" sz="700">
                <a:effectLst/>
                <a:latin typeface="Segoe Semibold"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a:effectLst/>
                <a:latin typeface="Segoe Semibold" pitchFamily="34" charset="0"/>
              </a:rPr>
            </a:br>
            <a:r>
              <a:rPr lang="en-US" sz="700">
                <a:effectLst/>
                <a:latin typeface="Segoe Semibold" pitchFamily="34" charset="0"/>
              </a:rPr>
              <a:t>MICROSOFT MAKES NO WARRANTIES, EXPRESS, IMPLIED OR STATUTORY, AS TO THE INFORMATION IN THIS PRESENTATION.</a:t>
            </a:r>
          </a:p>
        </p:txBody>
      </p:sp>
      <p:pic>
        <p:nvPicPr>
          <p:cNvPr id="25602" name="Rectangle 25601"/>
          <p:cNvPicPr>
            <a:picLocks noChangeAspect="1" noChangeArrowheads="1"/>
          </p:cNvPicPr>
          <p:nvPr/>
        </p:nvPicPr>
        <p:blipFill>
          <a:blip r:embed="rId3">
            <a:lum bright="50000"/>
            <a:extLst>
              <a:ext uri="{28A0092B-C50C-407E-A947-70E740481C1C}">
                <a14:useLocalDpi xmlns:a14="http://schemas.microsoft.com/office/drawing/2010/main" val="0"/>
              </a:ext>
            </a:extLst>
          </a:blip>
          <a:srcRect/>
          <a:stretch>
            <a:fillRect/>
          </a:stretch>
        </p:blipFill>
        <p:spPr bwMode="black">
          <a:xfrm>
            <a:off x="1598613" y="2516188"/>
            <a:ext cx="5913437" cy="127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4"/>
          <p:cNvSpPr>
            <a:spLocks noGrp="1" noChangeArrowheads="1"/>
          </p:cNvSpPr>
          <p:nvPr>
            <p:ph type="title"/>
          </p:nvPr>
        </p:nvSpPr>
        <p:spPr/>
        <p:txBody>
          <a:bodyPr/>
          <a:lstStyle/>
          <a:p>
            <a:r>
              <a:rPr lang="en-US"/>
              <a:t>Agenda</a:t>
            </a:r>
          </a:p>
        </p:txBody>
      </p:sp>
      <p:sp>
        <p:nvSpPr>
          <p:cNvPr id="5125" name="Rectangle 5"/>
          <p:cNvSpPr>
            <a:spLocks noGrp="1" noChangeArrowheads="1"/>
          </p:cNvSpPr>
          <p:nvPr>
            <p:ph type="body" idx="1"/>
          </p:nvPr>
        </p:nvSpPr>
        <p:spPr>
          <a:xfrm>
            <a:off x="381000" y="1417638"/>
            <a:ext cx="8410575" cy="3841750"/>
          </a:xfrm>
        </p:spPr>
        <p:txBody>
          <a:bodyPr/>
          <a:lstStyle/>
          <a:p>
            <a:r>
              <a:rPr lang="en-US"/>
              <a:t>The world today (Microsoft Office Word 2003)</a:t>
            </a:r>
          </a:p>
          <a:p>
            <a:r>
              <a:rPr lang="en-US"/>
              <a:t>Structural Integrity</a:t>
            </a:r>
          </a:p>
          <a:p>
            <a:pPr lvl="1"/>
            <a:r>
              <a:rPr lang="en-US"/>
              <a:t>Content Controls</a:t>
            </a:r>
          </a:p>
          <a:p>
            <a:r>
              <a:rPr lang="en-US"/>
              <a:t>Data/View Separation</a:t>
            </a:r>
          </a:p>
          <a:p>
            <a:pPr lvl="1"/>
            <a:r>
              <a:rPr lang="en-US"/>
              <a:t>Microsoft Office XML data store</a:t>
            </a:r>
          </a:p>
          <a:p>
            <a:pPr lvl="1"/>
            <a:r>
              <a:rPr lang="en-US"/>
              <a:t>XML mapping</a:t>
            </a:r>
          </a:p>
          <a:p>
            <a:r>
              <a:rPr lang="en-US"/>
              <a:t>Conclusion</a:t>
            </a:r>
          </a:p>
          <a:p>
            <a:r>
              <a:rPr lang="en-US"/>
              <a:t>Questions</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4"/>
          <p:cNvSpPr>
            <a:spLocks noGrp="1" noChangeArrowheads="1"/>
          </p:cNvSpPr>
          <p:nvPr>
            <p:ph type="title"/>
          </p:nvPr>
        </p:nvSpPr>
        <p:spPr/>
        <p:txBody>
          <a:bodyPr/>
          <a:lstStyle/>
          <a:p>
            <a:r>
              <a:rPr lang="en-US"/>
              <a:t>The World Today</a:t>
            </a:r>
          </a:p>
        </p:txBody>
      </p:sp>
      <p:sp>
        <p:nvSpPr>
          <p:cNvPr id="6149" name="Rectangle 5"/>
          <p:cNvSpPr>
            <a:spLocks noGrp="1" noChangeArrowheads="1"/>
          </p:cNvSpPr>
          <p:nvPr>
            <p:ph type="body" idx="1"/>
          </p:nvPr>
        </p:nvSpPr>
        <p:spPr>
          <a:xfrm>
            <a:off x="381000" y="1417638"/>
            <a:ext cx="8410575" cy="3016250"/>
          </a:xfrm>
        </p:spPr>
        <p:txBody>
          <a:bodyPr/>
          <a:lstStyle/>
          <a:p>
            <a:r>
              <a:rPr lang="en-US"/>
              <a:t>Word 2003 was a major step forward:</a:t>
            </a:r>
          </a:p>
          <a:p>
            <a:pPr lvl="1"/>
            <a:r>
              <a:rPr lang="en-US"/>
              <a:t>XML-based file format (WordprocessingML)</a:t>
            </a:r>
          </a:p>
          <a:p>
            <a:pPr lvl="1"/>
            <a:r>
              <a:rPr lang="en-US"/>
              <a:t>Customer-defined schema support</a:t>
            </a:r>
          </a:p>
          <a:p>
            <a:r>
              <a:rPr lang="en-US"/>
              <a:t>However, a big toolbox doesn’t mean it’s </a:t>
            </a:r>
            <a:br>
              <a:rPr lang="en-US"/>
            </a:br>
            <a:r>
              <a:rPr lang="en-US"/>
              <a:t>easy to build a house</a:t>
            </a:r>
          </a:p>
          <a:p>
            <a:pPr lvl="1"/>
            <a:r>
              <a:rPr lang="en-US"/>
              <a:t>You need XML schema, XSLT, client-side </a:t>
            </a:r>
            <a:br>
              <a:rPr lang="en-US"/>
            </a:br>
            <a:r>
              <a:rPr lang="en-US"/>
              <a:t>code, etc.</a:t>
            </a:r>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4"/>
          <p:cNvSpPr>
            <a:spLocks noGrp="1" noChangeArrowheads="1"/>
          </p:cNvSpPr>
          <p:nvPr>
            <p:ph type="title"/>
          </p:nvPr>
        </p:nvSpPr>
        <p:spPr/>
        <p:txBody>
          <a:bodyPr/>
          <a:lstStyle/>
          <a:p>
            <a:r>
              <a:rPr lang="en-US"/>
              <a:t>The World of Word 2007</a:t>
            </a:r>
          </a:p>
        </p:txBody>
      </p:sp>
      <p:sp>
        <p:nvSpPr>
          <p:cNvPr id="7173" name="Rectangle 5"/>
          <p:cNvSpPr>
            <a:spLocks noGrp="1" noChangeArrowheads="1"/>
          </p:cNvSpPr>
          <p:nvPr>
            <p:ph type="body" idx="1"/>
          </p:nvPr>
        </p:nvSpPr>
        <p:spPr>
          <a:xfrm>
            <a:off x="381000" y="1417638"/>
            <a:ext cx="8410575" cy="3349625"/>
          </a:xfrm>
        </p:spPr>
        <p:txBody>
          <a:bodyPr/>
          <a:lstStyle/>
          <a:p>
            <a:r>
              <a:rPr lang="en-US"/>
              <a:t>Make it easier to push/pull customer data </a:t>
            </a:r>
            <a:br>
              <a:rPr lang="en-US"/>
            </a:br>
            <a:r>
              <a:rPr lang="en-US"/>
              <a:t>within Word documents</a:t>
            </a:r>
          </a:p>
          <a:p>
            <a:r>
              <a:rPr lang="en-US"/>
              <a:t>How?</a:t>
            </a:r>
          </a:p>
          <a:p>
            <a:pPr lvl="1"/>
            <a:r>
              <a:rPr lang="en-US"/>
              <a:t>Structural integrity (Content Controls)</a:t>
            </a:r>
          </a:p>
          <a:p>
            <a:pPr lvl="2"/>
            <a:r>
              <a:rPr lang="en-US"/>
              <a:t>Provide content restriction, lockdown capability</a:t>
            </a:r>
          </a:p>
          <a:p>
            <a:pPr lvl="1"/>
            <a:r>
              <a:rPr lang="en-US"/>
              <a:t>Data/view separation (Office XML data store)</a:t>
            </a:r>
          </a:p>
          <a:p>
            <a:pPr lvl="2"/>
            <a:r>
              <a:rPr lang="en-US"/>
              <a:t>Place to store custom XML data in the new file format</a:t>
            </a:r>
          </a:p>
          <a:p>
            <a:pPr lvl="2"/>
            <a:r>
              <a:rPr lang="en-US"/>
              <a:t>Each item is stored as a separate part within the package</a:t>
            </a: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8" name="Rectangle 337927"/>
          <p:cNvSpPr>
            <a:spLocks noChangeArrowheads="1"/>
          </p:cNvSpPr>
          <p:nvPr/>
        </p:nvSpPr>
        <p:spPr bwMode="auto">
          <a:xfrm>
            <a:off x="0" y="3195638"/>
            <a:ext cx="1082675" cy="2628900"/>
          </a:xfrm>
          <a:prstGeom prst="rect">
            <a:avLst/>
          </a:prstGeom>
          <a:gradFill rotWithShape="0">
            <a:gsLst>
              <a:gs pos="0">
                <a:schemeClr val="tx1">
                  <a:alpha val="50000"/>
                </a:schemeClr>
              </a:gs>
              <a:gs pos="100000">
                <a:srgbClr val="929292">
                  <a:alpha val="0"/>
                </a:srgbClr>
              </a:gs>
            </a:gsLst>
            <a:path path="rect">
              <a:fillToRect t="100000" r="10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lnSpc>
                <a:spcPct val="100000"/>
              </a:lnSpc>
              <a:spcBef>
                <a:spcPct val="0"/>
              </a:spcBef>
            </a:pPr>
            <a:endParaRPr lang="en-US" sz="1800">
              <a:solidFill>
                <a:srgbClr val="000000"/>
              </a:solidFill>
              <a:effectLst/>
              <a:latin typeface="Arial" charset="0"/>
            </a:endParaRPr>
          </a:p>
        </p:txBody>
      </p:sp>
      <p:pic>
        <p:nvPicPr>
          <p:cNvPr id="8194" name="Rectangle 819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208338"/>
            <a:ext cx="9144000" cy="260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23" name="Shape 337922"/>
          <p:cNvSpPr>
            <a:spLocks noGrp="1" noChangeArrowheads="1"/>
          </p:cNvSpPr>
          <p:nvPr>
            <p:ph type="subTitle" idx="4294967295"/>
          </p:nvPr>
        </p:nvSpPr>
        <p:spPr bwMode="auto">
          <a:xfrm>
            <a:off x="852488" y="4200525"/>
            <a:ext cx="7386637" cy="1244600"/>
          </a:xfrm>
          <a:noFill/>
          <a:ln/>
        </p:spPr>
        <p:txBody>
          <a:bodyPr/>
          <a:lstStyle/>
          <a:p>
            <a:pPr marL="0" indent="0">
              <a:spcBef>
                <a:spcPct val="0"/>
              </a:spcBef>
              <a:buFont typeface="Wingdings 2" pitchFamily="18" charset="2"/>
              <a:buNone/>
            </a:pPr>
            <a:r>
              <a:rPr lang="en-US"/>
              <a:t>Tristan Davis</a:t>
            </a:r>
            <a:br>
              <a:rPr lang="en-US"/>
            </a:br>
            <a:r>
              <a:rPr lang="en-US"/>
              <a:t>Program Manager</a:t>
            </a:r>
          </a:p>
          <a:p>
            <a:pPr marL="0" indent="0">
              <a:spcBef>
                <a:spcPct val="0"/>
              </a:spcBef>
              <a:buFont typeface="Wingdings 2" pitchFamily="18" charset="2"/>
              <a:buNone/>
            </a:pPr>
            <a:r>
              <a:rPr lang="en-US"/>
              <a:t>Microsoft Word</a:t>
            </a:r>
          </a:p>
        </p:txBody>
      </p:sp>
      <p:pic>
        <p:nvPicPr>
          <p:cNvPr id="8196" name="Rectangle 8195"/>
          <p:cNvPicPr>
            <a:picLocks noChangeAspect="1" noChangeArrowheads="1"/>
          </p:cNvPicPr>
          <p:nvPr/>
        </p:nvPicPr>
        <p:blipFill>
          <a:blip r:embed="rId4">
            <a:extLst>
              <a:ext uri="{28A0092B-C50C-407E-A947-70E740481C1C}">
                <a14:useLocalDpi xmlns:a14="http://schemas.microsoft.com/office/drawing/2010/main" val="0"/>
              </a:ext>
            </a:extLst>
          </a:blip>
          <a:srcRect t="25694" r="50278" b="50139"/>
          <a:stretch>
            <a:fillRect/>
          </a:stretch>
        </p:blipFill>
        <p:spPr bwMode="invGray">
          <a:xfrm>
            <a:off x="0" y="1762125"/>
            <a:ext cx="454660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22" name="Shape 337921"/>
          <p:cNvSpPr>
            <a:spLocks noGrp="1" noChangeArrowheads="1"/>
          </p:cNvSpPr>
          <p:nvPr>
            <p:ph type="ctrTitle" idx="4294967295"/>
          </p:nvPr>
        </p:nvSpPr>
        <p:spPr>
          <a:xfrm>
            <a:off x="852488" y="3529013"/>
            <a:ext cx="7386637" cy="641350"/>
          </a:xfrm>
          <a:noFill/>
          <a:ln/>
          <a:effectLst>
            <a:outerShdw dist="17961" dir="2700000" algn="ctr" rotWithShape="0">
              <a:schemeClr val="bg2">
                <a:alpha val="74001"/>
              </a:schemeClr>
            </a:outerShdw>
          </a:effectLst>
        </p:spPr>
        <p:txBody>
          <a:bodyPr/>
          <a:lstStyle/>
          <a:p>
            <a:r>
              <a:rPr lang="en-US">
                <a:solidFill>
                  <a:schemeClr val="accent1"/>
                </a:solidFill>
              </a:rPr>
              <a:t>Structuring a Document</a:t>
            </a:r>
            <a:endParaRPr lang="en-US">
              <a:solidFill>
                <a:schemeClr val="tx2"/>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7922"/>
                                        </p:tgtEl>
                                        <p:attrNameLst>
                                          <p:attrName>style.visibility</p:attrName>
                                        </p:attrNameLst>
                                      </p:cBhvr>
                                      <p:to>
                                        <p:strVal val="visible"/>
                                      </p:to>
                                    </p:set>
                                    <p:animEffect transition="in" filter="fade">
                                      <p:cBhvr>
                                        <p:cTn id="7" dur="1000"/>
                                        <p:tgtEl>
                                          <p:spTgt spid="3379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7923">
                                            <p:txEl>
                                              <p:pRg st="0" end="0"/>
                                            </p:txEl>
                                          </p:spTgt>
                                        </p:tgtEl>
                                        <p:attrNameLst>
                                          <p:attrName>style.visibility</p:attrName>
                                        </p:attrNameLst>
                                      </p:cBhvr>
                                      <p:to>
                                        <p:strVal val="visible"/>
                                      </p:to>
                                    </p:set>
                                    <p:animEffect transition="in" filter="fade">
                                      <p:cBhvr>
                                        <p:cTn id="10" dur="1000"/>
                                        <p:tgtEl>
                                          <p:spTgt spid="33792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7923">
                                            <p:txEl>
                                              <p:pRg st="1" end="1"/>
                                            </p:txEl>
                                          </p:spTgt>
                                        </p:tgtEl>
                                        <p:attrNameLst>
                                          <p:attrName>style.visibility</p:attrName>
                                        </p:attrNameLst>
                                      </p:cBhvr>
                                      <p:to>
                                        <p:strVal val="visible"/>
                                      </p:to>
                                    </p:set>
                                    <p:animEffect transition="in" filter="fade">
                                      <p:cBhvr>
                                        <p:cTn id="13" dur="1000"/>
                                        <p:tgtEl>
                                          <p:spTgt spid="3379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23" grpId="0" build="p"/>
      <p:bldP spid="3379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p:txBody>
          <a:bodyPr/>
          <a:lstStyle/>
          <a:p>
            <a:r>
              <a:rPr lang="en-US"/>
              <a:t>Content Controls</a:t>
            </a:r>
          </a:p>
        </p:txBody>
      </p:sp>
      <p:sp>
        <p:nvSpPr>
          <p:cNvPr id="9221" name="Rectangle 5"/>
          <p:cNvSpPr>
            <a:spLocks noGrp="1" noChangeArrowheads="1"/>
          </p:cNvSpPr>
          <p:nvPr>
            <p:ph type="body" idx="1"/>
          </p:nvPr>
        </p:nvSpPr>
        <p:spPr>
          <a:xfrm>
            <a:off x="381000" y="1417638"/>
            <a:ext cx="8410575" cy="4117975"/>
          </a:xfrm>
        </p:spPr>
        <p:txBody>
          <a:bodyPr/>
          <a:lstStyle/>
          <a:p>
            <a:r>
              <a:rPr lang="en-US"/>
              <a:t>Evolution of customer-defined XML</a:t>
            </a:r>
          </a:p>
          <a:p>
            <a:pPr lvl="1"/>
            <a:r>
              <a:rPr lang="en-US"/>
              <a:t>No XML schema required</a:t>
            </a:r>
          </a:p>
          <a:p>
            <a:r>
              <a:rPr lang="en-US"/>
              <a:t>Provide friendly end user exposure of </a:t>
            </a:r>
            <a:br>
              <a:rPr lang="en-US"/>
            </a:br>
            <a:r>
              <a:rPr lang="en-US"/>
              <a:t>structured content</a:t>
            </a:r>
          </a:p>
          <a:p>
            <a:r>
              <a:rPr lang="en-US"/>
              <a:t>Each provides unique content restrictions / user interface that doesn’t affect layout</a:t>
            </a:r>
          </a:p>
          <a:p>
            <a:r>
              <a:rPr lang="en-US"/>
              <a:t>Controls can be grouped to lock them down </a:t>
            </a:r>
            <a:br>
              <a:rPr lang="en-US"/>
            </a:br>
            <a:r>
              <a:rPr lang="en-US"/>
              <a:t>as a unit</a:t>
            </a:r>
          </a:p>
          <a:p>
            <a:r>
              <a:rPr lang="en-US"/>
              <a:t>Controls can be mapped to XML data</a:t>
            </a: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8" name="Rectangle 337927"/>
          <p:cNvSpPr>
            <a:spLocks noChangeArrowheads="1"/>
          </p:cNvSpPr>
          <p:nvPr/>
        </p:nvSpPr>
        <p:spPr bwMode="auto">
          <a:xfrm>
            <a:off x="0" y="3195638"/>
            <a:ext cx="1082675" cy="2628900"/>
          </a:xfrm>
          <a:prstGeom prst="rect">
            <a:avLst/>
          </a:prstGeom>
          <a:gradFill rotWithShape="0">
            <a:gsLst>
              <a:gs pos="0">
                <a:schemeClr val="tx1">
                  <a:alpha val="50000"/>
                </a:schemeClr>
              </a:gs>
              <a:gs pos="100000">
                <a:srgbClr val="929292">
                  <a:alpha val="0"/>
                </a:srgbClr>
              </a:gs>
            </a:gsLst>
            <a:path path="rect">
              <a:fillToRect t="100000" r="10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lnSpc>
                <a:spcPct val="100000"/>
              </a:lnSpc>
              <a:spcBef>
                <a:spcPct val="0"/>
              </a:spcBef>
            </a:pPr>
            <a:endParaRPr lang="en-US" sz="1800">
              <a:solidFill>
                <a:srgbClr val="000000"/>
              </a:solidFill>
              <a:effectLst/>
              <a:latin typeface="Arial" charset="0"/>
            </a:endParaRPr>
          </a:p>
        </p:txBody>
      </p:sp>
      <p:pic>
        <p:nvPicPr>
          <p:cNvPr id="10242" name="Rectangle 1024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208338"/>
            <a:ext cx="9144000" cy="260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23" name="Shape 337922"/>
          <p:cNvSpPr>
            <a:spLocks noGrp="1" noChangeArrowheads="1"/>
          </p:cNvSpPr>
          <p:nvPr>
            <p:ph type="subTitle" idx="4294967295"/>
          </p:nvPr>
        </p:nvSpPr>
        <p:spPr bwMode="auto">
          <a:xfrm>
            <a:off x="852488" y="4200525"/>
            <a:ext cx="7386637" cy="1244600"/>
          </a:xfrm>
          <a:noFill/>
          <a:ln/>
        </p:spPr>
        <p:txBody>
          <a:bodyPr/>
          <a:lstStyle/>
          <a:p>
            <a:pPr marL="0" indent="0">
              <a:spcBef>
                <a:spcPct val="0"/>
              </a:spcBef>
              <a:buFont typeface="Wingdings 2" pitchFamily="18" charset="2"/>
              <a:buNone/>
            </a:pPr>
            <a:r>
              <a:rPr lang="en-US"/>
              <a:t>Tristan Davis</a:t>
            </a:r>
            <a:br>
              <a:rPr lang="en-US"/>
            </a:br>
            <a:r>
              <a:rPr lang="en-US"/>
              <a:t>Program Manager</a:t>
            </a:r>
          </a:p>
          <a:p>
            <a:pPr marL="0" indent="0">
              <a:spcBef>
                <a:spcPct val="0"/>
              </a:spcBef>
              <a:buFont typeface="Wingdings 2" pitchFamily="18" charset="2"/>
              <a:buNone/>
            </a:pPr>
            <a:r>
              <a:rPr lang="en-US"/>
              <a:t>Microsoft Word</a:t>
            </a:r>
          </a:p>
        </p:txBody>
      </p:sp>
      <p:pic>
        <p:nvPicPr>
          <p:cNvPr id="10244" name="Rectangle 10243"/>
          <p:cNvPicPr>
            <a:picLocks noChangeAspect="1" noChangeArrowheads="1"/>
          </p:cNvPicPr>
          <p:nvPr/>
        </p:nvPicPr>
        <p:blipFill>
          <a:blip r:embed="rId4">
            <a:extLst>
              <a:ext uri="{28A0092B-C50C-407E-A947-70E740481C1C}">
                <a14:useLocalDpi xmlns:a14="http://schemas.microsoft.com/office/drawing/2010/main" val="0"/>
              </a:ext>
            </a:extLst>
          </a:blip>
          <a:srcRect t="25694" r="50278" b="50139"/>
          <a:stretch>
            <a:fillRect/>
          </a:stretch>
        </p:blipFill>
        <p:spPr bwMode="invGray">
          <a:xfrm>
            <a:off x="0" y="1762125"/>
            <a:ext cx="454660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22" name="Shape 337921"/>
          <p:cNvSpPr>
            <a:spLocks noGrp="1" noChangeArrowheads="1"/>
          </p:cNvSpPr>
          <p:nvPr>
            <p:ph type="ctrTitle" idx="4294967295"/>
          </p:nvPr>
        </p:nvSpPr>
        <p:spPr>
          <a:xfrm>
            <a:off x="852488" y="3529013"/>
            <a:ext cx="7386637" cy="641350"/>
          </a:xfrm>
          <a:noFill/>
          <a:ln/>
          <a:effectLst>
            <a:outerShdw dist="17961" dir="2700000" algn="ctr" rotWithShape="0">
              <a:schemeClr val="bg2">
                <a:alpha val="74001"/>
              </a:schemeClr>
            </a:outerShdw>
          </a:effectLst>
        </p:spPr>
        <p:txBody>
          <a:bodyPr/>
          <a:lstStyle/>
          <a:p>
            <a:r>
              <a:rPr lang="en-US">
                <a:solidFill>
                  <a:schemeClr val="accent1"/>
                </a:solidFill>
              </a:rPr>
              <a:t>XML Data Store / XML Mapping</a:t>
            </a:r>
            <a:endParaRPr lang="en-US">
              <a:solidFill>
                <a:schemeClr val="tx2"/>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7922"/>
                                        </p:tgtEl>
                                        <p:attrNameLst>
                                          <p:attrName>style.visibility</p:attrName>
                                        </p:attrNameLst>
                                      </p:cBhvr>
                                      <p:to>
                                        <p:strVal val="visible"/>
                                      </p:to>
                                    </p:set>
                                    <p:animEffect transition="in" filter="fade">
                                      <p:cBhvr>
                                        <p:cTn id="7" dur="1000"/>
                                        <p:tgtEl>
                                          <p:spTgt spid="3379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7923">
                                            <p:txEl>
                                              <p:pRg st="0" end="0"/>
                                            </p:txEl>
                                          </p:spTgt>
                                        </p:tgtEl>
                                        <p:attrNameLst>
                                          <p:attrName>style.visibility</p:attrName>
                                        </p:attrNameLst>
                                      </p:cBhvr>
                                      <p:to>
                                        <p:strVal val="visible"/>
                                      </p:to>
                                    </p:set>
                                    <p:animEffect transition="in" filter="fade">
                                      <p:cBhvr>
                                        <p:cTn id="10" dur="1000"/>
                                        <p:tgtEl>
                                          <p:spTgt spid="33792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7923">
                                            <p:txEl>
                                              <p:pRg st="1" end="1"/>
                                            </p:txEl>
                                          </p:spTgt>
                                        </p:tgtEl>
                                        <p:attrNameLst>
                                          <p:attrName>style.visibility</p:attrName>
                                        </p:attrNameLst>
                                      </p:cBhvr>
                                      <p:to>
                                        <p:strVal val="visible"/>
                                      </p:to>
                                    </p:set>
                                    <p:animEffect transition="in" filter="fade">
                                      <p:cBhvr>
                                        <p:cTn id="13" dur="1000"/>
                                        <p:tgtEl>
                                          <p:spTgt spid="3379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23" grpId="0" build="p"/>
      <p:bldP spid="3379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4"/>
          <p:cNvSpPr>
            <a:spLocks noGrp="1" noChangeArrowheads="1"/>
          </p:cNvSpPr>
          <p:nvPr>
            <p:ph type="title"/>
          </p:nvPr>
        </p:nvSpPr>
        <p:spPr/>
        <p:txBody>
          <a:bodyPr/>
          <a:lstStyle/>
          <a:p>
            <a:r>
              <a:rPr lang="en-US"/>
              <a:t>Office XML Data Store</a:t>
            </a:r>
          </a:p>
        </p:txBody>
      </p:sp>
      <p:sp>
        <p:nvSpPr>
          <p:cNvPr id="11269" name="Rectangle 5"/>
          <p:cNvSpPr>
            <a:spLocks noGrp="1" noChangeArrowheads="1"/>
          </p:cNvSpPr>
          <p:nvPr>
            <p:ph type="body" idx="1"/>
          </p:nvPr>
        </p:nvSpPr>
        <p:spPr>
          <a:xfrm>
            <a:off x="381000" y="1417638"/>
            <a:ext cx="8410575" cy="3935412"/>
          </a:xfrm>
        </p:spPr>
        <p:txBody>
          <a:bodyPr/>
          <a:lstStyle/>
          <a:p>
            <a:r>
              <a:rPr lang="en-US"/>
              <a:t>Customer-defined XML (incl. WSS/Office doc props) stored separately from WordprocessingML as a part in Open XML format</a:t>
            </a:r>
          </a:p>
          <a:p>
            <a:r>
              <a:rPr lang="en-US"/>
              <a:t>Any XML can be stored </a:t>
            </a:r>
            <a:br>
              <a:rPr lang="en-US"/>
            </a:br>
            <a:r>
              <a:rPr lang="en-US"/>
              <a:t>(with or without XML schema)</a:t>
            </a:r>
          </a:p>
          <a:p>
            <a:r>
              <a:rPr lang="en-US"/>
              <a:t>XML data is available as an editable tree </a:t>
            </a:r>
            <a:br>
              <a:rPr lang="en-US"/>
            </a:br>
            <a:r>
              <a:rPr lang="en-US"/>
              <a:t>(using familiar DOM) within Word</a:t>
            </a:r>
          </a:p>
          <a:p>
            <a:r>
              <a:rPr lang="en-US"/>
              <a:t>Can be populated on a server using WinFX </a:t>
            </a:r>
            <a:br>
              <a:rPr lang="en-US"/>
            </a:br>
            <a:r>
              <a:rPr lang="en-US"/>
              <a:t>or a client using Word OM</a:t>
            </a:r>
          </a:p>
        </p:txBody>
      </p:sp>
    </p:spTree>
  </p:cSld>
  <p:clrMapOvr>
    <a:masterClrMapping/>
  </p:clrMapOvr>
  <p:transition>
    <p:fade/>
  </p:transition>
</p:sld>
</file>

<file path=ppt/theme/theme1.xml><?xml version="1.0" encoding="utf-8"?>
<a:theme xmlns:a="http://schemas.openxmlformats.org/drawingml/2006/main" name="2_TechEd06_Template">
  <a:themeElements>
    <a:clrScheme name="2_TechEd06_Template 3">
      <a:dk1>
        <a:srgbClr val="000000"/>
      </a:dk1>
      <a:lt1>
        <a:srgbClr val="FFFFFF"/>
      </a:lt1>
      <a:dk2>
        <a:srgbClr val="30237F"/>
      </a:dk2>
      <a:lt2>
        <a:srgbClr val="FFB601"/>
      </a:lt2>
      <a:accent1>
        <a:srgbClr val="F7E993"/>
      </a:accent1>
      <a:accent2>
        <a:srgbClr val="96CF63"/>
      </a:accent2>
      <a:accent3>
        <a:srgbClr val="ADACC0"/>
      </a:accent3>
      <a:accent4>
        <a:srgbClr val="DADADA"/>
      </a:accent4>
      <a:accent5>
        <a:srgbClr val="FAF2C8"/>
      </a:accent5>
      <a:accent6>
        <a:srgbClr val="87BB59"/>
      </a:accent6>
      <a:hlink>
        <a:srgbClr val="66FFFF"/>
      </a:hlink>
      <a:folHlink>
        <a:srgbClr val="F98239"/>
      </a:folHlink>
    </a:clrScheme>
    <a:fontScheme name="2_TechEd06_Template">
      <a:majorFont>
        <a:latin typeface="Segoe"/>
        <a:ea typeface=""/>
        <a:cs typeface="Arial"/>
      </a:majorFont>
      <a:minorFont>
        <a:latin typeface="Segoe"/>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hlink">
                  <a:alpha val="30000"/>
                </a:schemeClr>
              </a:solidFill>
            </a14:hiddenFill>
          </a:ext>
          <a:ext uri="{91240B29-F687-4F45-9708-019B960494DF}">
            <a14:hiddenLine xmlns:a14="http://schemas.microsoft.com/office/drawing/2010/main" w="12700" cap="flat" cmpd="sng" algn="ctr">
              <a:solidFill>
                <a:schemeClr val="hlink"/>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85000"/>
          </a:lnSpc>
          <a:spcBef>
            <a:spcPct val="20000"/>
          </a:spcBef>
          <a:spcAft>
            <a:spcPct val="0"/>
          </a:spcAft>
          <a:buClrTx/>
          <a:buSzTx/>
          <a:buFontTx/>
          <a:buNone/>
          <a:tabLst/>
          <a:defRPr kumimoji="0" lang="en-US" sz="2800" b="0" i="0" u="none" strike="noStrike" cap="none" normalizeH="0" baseline="0" smtClean="0">
            <a:ln>
              <a:noFill/>
            </a:ln>
            <a:solidFill>
              <a:schemeClr val="tx1"/>
            </a:solidFill>
            <a:effectLst>
              <a:outerShdw blurRad="38100" dist="38100" dir="2700000" algn="tl">
                <a:srgbClr val="000000">
                  <a:alpha val="43137"/>
                </a:srgbClr>
              </a:outerShdw>
            </a:effectLst>
            <a:latin typeface="Segoe"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hlink">
                  <a:alpha val="30000"/>
                </a:schemeClr>
              </a:solidFill>
            </a14:hiddenFill>
          </a:ext>
          <a:ext uri="{91240B29-F687-4F45-9708-019B960494DF}">
            <a14:hiddenLine xmlns:a14="http://schemas.microsoft.com/office/drawing/2010/main" w="12700" cap="flat" cmpd="sng" algn="ctr">
              <a:solidFill>
                <a:schemeClr val="hlink"/>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85000"/>
          </a:lnSpc>
          <a:spcBef>
            <a:spcPct val="20000"/>
          </a:spcBef>
          <a:spcAft>
            <a:spcPct val="0"/>
          </a:spcAft>
          <a:buClrTx/>
          <a:buSzTx/>
          <a:buFontTx/>
          <a:buNone/>
          <a:tabLst/>
          <a:defRPr kumimoji="0" lang="en-US" sz="2800" b="0" i="0" u="none" strike="noStrike" cap="none" normalizeH="0" baseline="0" smtClean="0">
            <a:ln>
              <a:noFill/>
            </a:ln>
            <a:solidFill>
              <a:schemeClr val="tx1"/>
            </a:solidFill>
            <a:effectLst>
              <a:outerShdw blurRad="38100" dist="38100" dir="2700000" algn="tl">
                <a:srgbClr val="000000">
                  <a:alpha val="43137"/>
                </a:srgbClr>
              </a:outerShdw>
            </a:effectLst>
            <a:latin typeface="Segoe" pitchFamily="34" charset="0"/>
          </a:defRPr>
        </a:defPPr>
      </a:lstStyle>
    </a:lnDef>
  </a:objectDefaults>
  <a:extraClrSchemeLst>
    <a:extraClrScheme>
      <a:clrScheme name="2_TechEd06_Template 1">
        <a:dk1>
          <a:srgbClr val="000000"/>
        </a:dk1>
        <a:lt1>
          <a:srgbClr val="FFFFFF"/>
        </a:lt1>
        <a:dk2>
          <a:srgbClr val="30237F"/>
        </a:dk2>
        <a:lt2>
          <a:srgbClr val="FFB601"/>
        </a:lt2>
        <a:accent1>
          <a:srgbClr val="F7E993"/>
        </a:accent1>
        <a:accent2>
          <a:srgbClr val="96CF63"/>
        </a:accent2>
        <a:accent3>
          <a:srgbClr val="ADACC0"/>
        </a:accent3>
        <a:accent4>
          <a:srgbClr val="DADADA"/>
        </a:accent4>
        <a:accent5>
          <a:srgbClr val="FAF2C8"/>
        </a:accent5>
        <a:accent6>
          <a:srgbClr val="87BB59"/>
        </a:accent6>
        <a:hlink>
          <a:srgbClr val="0099FF"/>
        </a:hlink>
        <a:folHlink>
          <a:srgbClr val="F98239"/>
        </a:folHlink>
      </a:clrScheme>
      <a:clrMap bg1="dk2" tx1="lt1" bg2="dk1" tx2="lt2" accent1="accent1" accent2="accent2" accent3="accent3" accent4="accent4" accent5="accent5" accent6="accent6" hlink="hlink" folHlink="folHlink"/>
    </a:extraClrScheme>
    <a:extraClrScheme>
      <a:clrScheme name="2_TechEd06_Template 2">
        <a:dk1>
          <a:srgbClr val="000000"/>
        </a:dk1>
        <a:lt1>
          <a:srgbClr val="FFFFFF"/>
        </a:lt1>
        <a:dk2>
          <a:srgbClr val="30237F"/>
        </a:dk2>
        <a:lt2>
          <a:srgbClr val="FFB601"/>
        </a:lt2>
        <a:accent1>
          <a:srgbClr val="F7E993"/>
        </a:accent1>
        <a:accent2>
          <a:srgbClr val="96CF63"/>
        </a:accent2>
        <a:accent3>
          <a:srgbClr val="ADACC0"/>
        </a:accent3>
        <a:accent4>
          <a:srgbClr val="DADADA"/>
        </a:accent4>
        <a:accent5>
          <a:srgbClr val="FAF2C8"/>
        </a:accent5>
        <a:accent6>
          <a:srgbClr val="87BB59"/>
        </a:accent6>
        <a:hlink>
          <a:srgbClr val="33CCFF"/>
        </a:hlink>
        <a:folHlink>
          <a:srgbClr val="F98239"/>
        </a:folHlink>
      </a:clrScheme>
      <a:clrMap bg1="dk2" tx1="lt1" bg2="dk1" tx2="lt2" accent1="accent1" accent2="accent2" accent3="accent3" accent4="accent4" accent5="accent5" accent6="accent6" hlink="hlink" folHlink="folHlink"/>
    </a:extraClrScheme>
    <a:extraClrScheme>
      <a:clrScheme name="2_TechEd06_Template 3">
        <a:dk1>
          <a:srgbClr val="000000"/>
        </a:dk1>
        <a:lt1>
          <a:srgbClr val="FFFFFF"/>
        </a:lt1>
        <a:dk2>
          <a:srgbClr val="30237F"/>
        </a:dk2>
        <a:lt2>
          <a:srgbClr val="FFB601"/>
        </a:lt2>
        <a:accent1>
          <a:srgbClr val="F7E993"/>
        </a:accent1>
        <a:accent2>
          <a:srgbClr val="96CF63"/>
        </a:accent2>
        <a:accent3>
          <a:srgbClr val="ADACC0"/>
        </a:accent3>
        <a:accent4>
          <a:srgbClr val="DADADA"/>
        </a:accent4>
        <a:accent5>
          <a:srgbClr val="FAF2C8"/>
        </a:accent5>
        <a:accent6>
          <a:srgbClr val="87BB59"/>
        </a:accent6>
        <a:hlink>
          <a:srgbClr val="66FFFF"/>
        </a:hlink>
        <a:folHlink>
          <a:srgbClr val="F98239"/>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1384</Words>
  <Application>Microsoft Office PowerPoint</Application>
  <PresentationFormat>On-screen Show (4:3)</PresentationFormat>
  <Paragraphs>163</Paragraphs>
  <Slides>24</Slides>
  <Notes>11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2_TechEd06_Template</vt:lpstr>
      <vt:lpstr>PowerPoint Presentation</vt:lpstr>
      <vt:lpstr>OFC335 Microsoft Office Word 2007 XML Programmability:  True Data/View Separation and Rich Eventing for Custom XML</vt:lpstr>
      <vt:lpstr>Agenda</vt:lpstr>
      <vt:lpstr>The World Today</vt:lpstr>
      <vt:lpstr>The World of Word 2007</vt:lpstr>
      <vt:lpstr>Structuring a Document</vt:lpstr>
      <vt:lpstr>Content Controls</vt:lpstr>
      <vt:lpstr>XML Data Store / XML Mapping</vt:lpstr>
      <vt:lpstr>Office XML Data Store</vt:lpstr>
      <vt:lpstr>XML Mapping</vt:lpstr>
      <vt:lpstr>Mapping WSS Data Into Word</vt:lpstr>
      <vt:lpstr>Mapping WSS Data into Word</vt:lpstr>
      <vt:lpstr>Client Side Programming</vt:lpstr>
      <vt:lpstr>Using InfoPath for Client-Side Business Logic</vt:lpstr>
      <vt:lpstr>Using Office OM for Client-Side Business Logic</vt:lpstr>
      <vt:lpstr>Server Side Programming</vt:lpstr>
      <vt:lpstr>Using Custom XML Data on  the Server</vt:lpstr>
      <vt:lpstr>Related Areas In VSTO V3</vt:lpstr>
      <vt:lpstr>Conclusion</vt:lpstr>
      <vt:lpstr>Key Takeaways</vt:lpstr>
      <vt:lpstr>Resources</vt:lpstr>
      <vt:lpstr>The 2007 Microsoft Office System Clients. Servers. Solutions.</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
  <cp:revision>1</cp:revision>
  <dcterms:created xsi:type="dcterms:W3CDTF">1900-12-31T22:00:00Z</dcterms:created>
  <dcterms:modified xsi:type="dcterms:W3CDTF">2014-08-19T03:42:44Z</dcterms:modified>
</cp:coreProperties>
</file>