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00B994-845B-4E2B-AC4F-12127C166233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62A9AC1-C017-40B0-9880-448B4ED3F73C}">
      <dgm:prSet phldrT="[Text]"/>
      <dgm:spPr/>
      <dgm:t>
        <a:bodyPr/>
        <a:lstStyle/>
        <a:p>
          <a:r>
            <a:rPr lang="en-AU" dirty="0" smtClean="0"/>
            <a:t>docx4j</a:t>
          </a:r>
        </a:p>
      </dgm:t>
    </dgm:pt>
    <dgm:pt modelId="{1C58190B-5F47-45DC-BF5F-0134B6A613F0}" type="parTrans" cxnId="{C766C983-C16B-4C60-B3C8-30827FF16966}">
      <dgm:prSet/>
      <dgm:spPr/>
      <dgm:t>
        <a:bodyPr/>
        <a:lstStyle/>
        <a:p>
          <a:endParaRPr lang="en-AU"/>
        </a:p>
      </dgm:t>
    </dgm:pt>
    <dgm:pt modelId="{DADC95C8-7AB1-4CF3-B200-2A42DF45A9B7}" type="sibTrans" cxnId="{C766C983-C16B-4C60-B3C8-30827FF16966}">
      <dgm:prSet/>
      <dgm:spPr/>
      <dgm:t>
        <a:bodyPr/>
        <a:lstStyle/>
        <a:p>
          <a:endParaRPr lang="en-AU"/>
        </a:p>
      </dgm:t>
    </dgm:pt>
    <dgm:pt modelId="{90CCE580-A613-44DD-A148-6B3F8FAF09BB}">
      <dgm:prSet phldrT="[Text]"/>
      <dgm:spPr/>
      <dgm:t>
        <a:bodyPr/>
        <a:lstStyle/>
        <a:p>
          <a:r>
            <a:rPr lang="en-AU" dirty="0" smtClean="0"/>
            <a:t>Open XML4J</a:t>
          </a:r>
          <a:endParaRPr lang="en-AU" dirty="0"/>
        </a:p>
      </dgm:t>
    </dgm:pt>
    <dgm:pt modelId="{6E431C09-AD4A-4235-8EFC-DF4D8C16523B}" type="parTrans" cxnId="{BDC7A545-9480-468B-B277-F6A77F967860}">
      <dgm:prSet/>
      <dgm:spPr/>
      <dgm:t>
        <a:bodyPr/>
        <a:lstStyle/>
        <a:p>
          <a:endParaRPr lang="en-AU"/>
        </a:p>
      </dgm:t>
    </dgm:pt>
    <dgm:pt modelId="{0691686D-AFD1-4351-9962-2A26513D32FD}" type="sibTrans" cxnId="{BDC7A545-9480-468B-B277-F6A77F967860}">
      <dgm:prSet/>
      <dgm:spPr/>
      <dgm:t>
        <a:bodyPr/>
        <a:lstStyle/>
        <a:p>
          <a:endParaRPr lang="en-AU"/>
        </a:p>
      </dgm:t>
    </dgm:pt>
    <dgm:pt modelId="{34BCEF63-FC55-48DA-9807-9AD9B63C4FA7}">
      <dgm:prSet phldrT="[Text]"/>
      <dgm:spPr/>
      <dgm:t>
        <a:bodyPr/>
        <a:lstStyle/>
        <a:p>
          <a:r>
            <a:rPr lang="en-AU" dirty="0" smtClean="0"/>
            <a:t>Java VM</a:t>
          </a:r>
          <a:endParaRPr lang="en-AU" dirty="0"/>
        </a:p>
      </dgm:t>
    </dgm:pt>
    <dgm:pt modelId="{863F3851-9C16-4903-9097-A1F9DED0A112}" type="parTrans" cxnId="{FC9A98F0-E958-4325-9D53-08A78F85AB86}">
      <dgm:prSet/>
      <dgm:spPr/>
      <dgm:t>
        <a:bodyPr/>
        <a:lstStyle/>
        <a:p>
          <a:endParaRPr lang="en-AU"/>
        </a:p>
      </dgm:t>
    </dgm:pt>
    <dgm:pt modelId="{7BB5DF30-4B10-4ED0-9A82-5524FB7C881B}" type="sibTrans" cxnId="{FC9A98F0-E958-4325-9D53-08A78F85AB86}">
      <dgm:prSet/>
      <dgm:spPr/>
      <dgm:t>
        <a:bodyPr/>
        <a:lstStyle/>
        <a:p>
          <a:endParaRPr lang="en-AU"/>
        </a:p>
      </dgm:t>
    </dgm:pt>
    <dgm:pt modelId="{4BB2BCBE-E55A-426D-8B54-97E79DA5C05F}" type="pres">
      <dgm:prSet presAssocID="{3400B994-845B-4E2B-AC4F-12127C166233}" presName="Name0" presStyleCnt="0">
        <dgm:presLayoutVars>
          <dgm:dir/>
          <dgm:animLvl val="lvl"/>
          <dgm:resizeHandles val="exact"/>
        </dgm:presLayoutVars>
      </dgm:prSet>
      <dgm:spPr/>
    </dgm:pt>
    <dgm:pt modelId="{3C75081B-A3F8-4F22-9F7F-CEAFE821BC34}" type="pres">
      <dgm:prSet presAssocID="{E62A9AC1-C017-40B0-9880-448B4ED3F73C}" presName="Name8" presStyleCnt="0"/>
      <dgm:spPr/>
    </dgm:pt>
    <dgm:pt modelId="{94247FC1-6A69-4209-ACAF-37591B457974}" type="pres">
      <dgm:prSet presAssocID="{E62A9AC1-C017-40B0-9880-448B4ED3F73C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7294B39-0CC5-42E0-8C70-A8555116783C}" type="pres">
      <dgm:prSet presAssocID="{E62A9AC1-C017-40B0-9880-448B4ED3F73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FBB7500-A50A-4DC0-8FD7-1CF6C80375E9}" type="pres">
      <dgm:prSet presAssocID="{90CCE580-A613-44DD-A148-6B3F8FAF09BB}" presName="Name8" presStyleCnt="0"/>
      <dgm:spPr/>
    </dgm:pt>
    <dgm:pt modelId="{E0A592B0-02DE-4065-9331-AB6B2AC33D79}" type="pres">
      <dgm:prSet presAssocID="{90CCE580-A613-44DD-A148-6B3F8FAF09BB}" presName="level" presStyleLbl="node1" presStyleIdx="1" presStyleCnt="3">
        <dgm:presLayoutVars>
          <dgm:chMax val="1"/>
          <dgm:bulletEnabled val="1"/>
        </dgm:presLayoutVars>
      </dgm:prSet>
      <dgm:spPr/>
    </dgm:pt>
    <dgm:pt modelId="{9BD5CC92-6358-400D-B796-B98DC9812A84}" type="pres">
      <dgm:prSet presAssocID="{90CCE580-A613-44DD-A148-6B3F8FAF09B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7F59215-C771-4C5C-90F6-0BED3D11667C}" type="pres">
      <dgm:prSet presAssocID="{34BCEF63-FC55-48DA-9807-9AD9B63C4FA7}" presName="Name8" presStyleCnt="0"/>
      <dgm:spPr/>
    </dgm:pt>
    <dgm:pt modelId="{1843067C-FDA3-40A0-BE8D-043C12C030EA}" type="pres">
      <dgm:prSet presAssocID="{34BCEF63-FC55-48DA-9807-9AD9B63C4FA7}" presName="level" presStyleLbl="node1" presStyleIdx="2" presStyleCnt="3">
        <dgm:presLayoutVars>
          <dgm:chMax val="1"/>
          <dgm:bulletEnabled val="1"/>
        </dgm:presLayoutVars>
      </dgm:prSet>
      <dgm:spPr/>
    </dgm:pt>
    <dgm:pt modelId="{9D347516-E126-4611-9CC4-4BF12493DEAB}" type="pres">
      <dgm:prSet presAssocID="{34BCEF63-FC55-48DA-9807-9AD9B63C4FA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766C983-C16B-4C60-B3C8-30827FF16966}" srcId="{3400B994-845B-4E2B-AC4F-12127C166233}" destId="{E62A9AC1-C017-40B0-9880-448B4ED3F73C}" srcOrd="0" destOrd="0" parTransId="{1C58190B-5F47-45DC-BF5F-0134B6A613F0}" sibTransId="{DADC95C8-7AB1-4CF3-B200-2A42DF45A9B7}"/>
    <dgm:cxn modelId="{EFA8E6A2-B487-4FB3-8D77-6BF3012236D2}" type="presOf" srcId="{E62A9AC1-C017-40B0-9880-448B4ED3F73C}" destId="{94247FC1-6A69-4209-ACAF-37591B457974}" srcOrd="0" destOrd="0" presId="urn:microsoft.com/office/officeart/2005/8/layout/pyramid1"/>
    <dgm:cxn modelId="{BDC7A545-9480-468B-B277-F6A77F967860}" srcId="{3400B994-845B-4E2B-AC4F-12127C166233}" destId="{90CCE580-A613-44DD-A148-6B3F8FAF09BB}" srcOrd="1" destOrd="0" parTransId="{6E431C09-AD4A-4235-8EFC-DF4D8C16523B}" sibTransId="{0691686D-AFD1-4351-9962-2A26513D32FD}"/>
    <dgm:cxn modelId="{862C9C68-B1FE-4393-9B9F-E59397453950}" type="presOf" srcId="{3400B994-845B-4E2B-AC4F-12127C166233}" destId="{4BB2BCBE-E55A-426D-8B54-97E79DA5C05F}" srcOrd="0" destOrd="0" presId="urn:microsoft.com/office/officeart/2005/8/layout/pyramid1"/>
    <dgm:cxn modelId="{737B97BC-BA8A-4FE6-8257-85880A8AC6AB}" type="presOf" srcId="{90CCE580-A613-44DD-A148-6B3F8FAF09BB}" destId="{9BD5CC92-6358-400D-B796-B98DC9812A84}" srcOrd="1" destOrd="0" presId="urn:microsoft.com/office/officeart/2005/8/layout/pyramid1"/>
    <dgm:cxn modelId="{E55D133E-ADF1-4641-9F5D-DE09249ABF6F}" type="presOf" srcId="{34BCEF63-FC55-48DA-9807-9AD9B63C4FA7}" destId="{1843067C-FDA3-40A0-BE8D-043C12C030EA}" srcOrd="0" destOrd="0" presId="urn:microsoft.com/office/officeart/2005/8/layout/pyramid1"/>
    <dgm:cxn modelId="{21864498-8859-4ADC-B14B-FC908E71FC5C}" type="presOf" srcId="{34BCEF63-FC55-48DA-9807-9AD9B63C4FA7}" destId="{9D347516-E126-4611-9CC4-4BF12493DEAB}" srcOrd="1" destOrd="0" presId="urn:microsoft.com/office/officeart/2005/8/layout/pyramid1"/>
    <dgm:cxn modelId="{D7649D77-A5B7-4CBF-95BA-62A47A4D9BB9}" type="presOf" srcId="{E62A9AC1-C017-40B0-9880-448B4ED3F73C}" destId="{C7294B39-0CC5-42E0-8C70-A8555116783C}" srcOrd="1" destOrd="0" presId="urn:microsoft.com/office/officeart/2005/8/layout/pyramid1"/>
    <dgm:cxn modelId="{FC9A98F0-E958-4325-9D53-08A78F85AB86}" srcId="{3400B994-845B-4E2B-AC4F-12127C166233}" destId="{34BCEF63-FC55-48DA-9807-9AD9B63C4FA7}" srcOrd="2" destOrd="0" parTransId="{863F3851-9C16-4903-9097-A1F9DED0A112}" sibTransId="{7BB5DF30-4B10-4ED0-9A82-5524FB7C881B}"/>
    <dgm:cxn modelId="{F3813CD5-5DE0-4A88-81A0-A02D26C8C21D}" type="presOf" srcId="{90CCE580-A613-44DD-A148-6B3F8FAF09BB}" destId="{E0A592B0-02DE-4065-9331-AB6B2AC33D79}" srcOrd="0" destOrd="0" presId="urn:microsoft.com/office/officeart/2005/8/layout/pyramid1"/>
    <dgm:cxn modelId="{4E4495EB-5685-4791-931E-B33BBF506804}" type="presParOf" srcId="{4BB2BCBE-E55A-426D-8B54-97E79DA5C05F}" destId="{3C75081B-A3F8-4F22-9F7F-CEAFE821BC34}" srcOrd="0" destOrd="0" presId="urn:microsoft.com/office/officeart/2005/8/layout/pyramid1"/>
    <dgm:cxn modelId="{B8155EF0-82E4-478B-B853-44958648E273}" type="presParOf" srcId="{3C75081B-A3F8-4F22-9F7F-CEAFE821BC34}" destId="{94247FC1-6A69-4209-ACAF-37591B457974}" srcOrd="0" destOrd="0" presId="urn:microsoft.com/office/officeart/2005/8/layout/pyramid1"/>
    <dgm:cxn modelId="{9F0DA0C6-0B7C-44EC-978C-880CEFDA49CF}" type="presParOf" srcId="{3C75081B-A3F8-4F22-9F7F-CEAFE821BC34}" destId="{C7294B39-0CC5-42E0-8C70-A8555116783C}" srcOrd="1" destOrd="0" presId="urn:microsoft.com/office/officeart/2005/8/layout/pyramid1"/>
    <dgm:cxn modelId="{0B165DDF-BA2D-48A4-A6E5-AEC677962115}" type="presParOf" srcId="{4BB2BCBE-E55A-426D-8B54-97E79DA5C05F}" destId="{3FBB7500-A50A-4DC0-8FD7-1CF6C80375E9}" srcOrd="1" destOrd="0" presId="urn:microsoft.com/office/officeart/2005/8/layout/pyramid1"/>
    <dgm:cxn modelId="{FAA0DCA5-0521-4EF0-9CDB-969556DA78DA}" type="presParOf" srcId="{3FBB7500-A50A-4DC0-8FD7-1CF6C80375E9}" destId="{E0A592B0-02DE-4065-9331-AB6B2AC33D79}" srcOrd="0" destOrd="0" presId="urn:microsoft.com/office/officeart/2005/8/layout/pyramid1"/>
    <dgm:cxn modelId="{5A7906D8-4C1A-4958-BF7A-2470F1764D0F}" type="presParOf" srcId="{3FBB7500-A50A-4DC0-8FD7-1CF6C80375E9}" destId="{9BD5CC92-6358-400D-B796-B98DC9812A84}" srcOrd="1" destOrd="0" presId="urn:microsoft.com/office/officeart/2005/8/layout/pyramid1"/>
    <dgm:cxn modelId="{3DF0FB79-BB90-4A4E-B837-996A6A1C65E3}" type="presParOf" srcId="{4BB2BCBE-E55A-426D-8B54-97E79DA5C05F}" destId="{B7F59215-C771-4C5C-90F6-0BED3D11667C}" srcOrd="2" destOrd="0" presId="urn:microsoft.com/office/officeart/2005/8/layout/pyramid1"/>
    <dgm:cxn modelId="{04434B71-8C59-464C-9333-9776C4B8A17C}" type="presParOf" srcId="{B7F59215-C771-4C5C-90F6-0BED3D11667C}" destId="{1843067C-FDA3-40A0-BE8D-043C12C030EA}" srcOrd="0" destOrd="0" presId="urn:microsoft.com/office/officeart/2005/8/layout/pyramid1"/>
    <dgm:cxn modelId="{E6CDCAFD-1B41-4CA5-AD1A-4A15DAFF6FC7}" type="presParOf" srcId="{B7F59215-C771-4C5C-90F6-0BED3D11667C}" destId="{9D347516-E126-4611-9CC4-4BF12493DEA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247FC1-6A69-4209-ACAF-37591B457974}">
      <dsp:nvSpPr>
        <dsp:cNvPr id="0" name=""/>
        <dsp:cNvSpPr/>
      </dsp:nvSpPr>
      <dsp:spPr>
        <a:xfrm>
          <a:off x="2032000" y="0"/>
          <a:ext cx="2032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kern="1200" dirty="0" smtClean="0"/>
            <a:t>docx4j</a:t>
          </a:r>
        </a:p>
      </dsp:txBody>
      <dsp:txXfrm>
        <a:off x="2032000" y="0"/>
        <a:ext cx="2032000" cy="1354666"/>
      </dsp:txXfrm>
    </dsp:sp>
    <dsp:sp modelId="{E0A592B0-02DE-4065-9331-AB6B2AC33D79}">
      <dsp:nvSpPr>
        <dsp:cNvPr id="0" name=""/>
        <dsp:cNvSpPr/>
      </dsp:nvSpPr>
      <dsp:spPr>
        <a:xfrm>
          <a:off x="1015999" y="1354666"/>
          <a:ext cx="4064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kern="1200" dirty="0" smtClean="0"/>
            <a:t>Open XML4J</a:t>
          </a:r>
          <a:endParaRPr lang="en-AU" sz="4400" kern="1200" dirty="0"/>
        </a:p>
      </dsp:txBody>
      <dsp:txXfrm>
        <a:off x="1727199" y="1354666"/>
        <a:ext cx="2641600" cy="1354666"/>
      </dsp:txXfrm>
    </dsp:sp>
    <dsp:sp modelId="{1843067C-FDA3-40A0-BE8D-043C12C030EA}">
      <dsp:nvSpPr>
        <dsp:cNvPr id="0" name=""/>
        <dsp:cNvSpPr/>
      </dsp:nvSpPr>
      <dsp:spPr>
        <a:xfrm>
          <a:off x="0" y="2709333"/>
          <a:ext cx="6096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400" kern="1200" dirty="0" smtClean="0"/>
            <a:t>Java VM</a:t>
          </a:r>
          <a:endParaRPr lang="en-AU" sz="4400" kern="1200" dirty="0"/>
        </a:p>
      </dsp:txBody>
      <dsp:txXfrm>
        <a:off x="1066799" y="2709333"/>
        <a:ext cx="3962400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8751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0516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1558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789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665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7651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4285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94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73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241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5670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42807-83E7-4170-9016-F59574280482}" type="datetimeFigureOut">
              <a:rPr lang="en-AU" smtClean="0"/>
              <a:t>21/11/2012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45EB3-1937-40DB-A29F-34D95C14F0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853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2759675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6014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jharrop</dc:creator>
  <cp:lastModifiedBy>jharrop</cp:lastModifiedBy>
  <cp:revision>1</cp:revision>
  <dcterms:created xsi:type="dcterms:W3CDTF">2012-11-21T02:45:53Z</dcterms:created>
  <dcterms:modified xsi:type="dcterms:W3CDTF">2012-11-21T02:47:38Z</dcterms:modified>
</cp:coreProperties>
</file>